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5"/>
  </p:notesMasterIdLst>
  <p:sldIdLst>
    <p:sldId id="256" r:id="rId2"/>
    <p:sldId id="259" r:id="rId3"/>
    <p:sldId id="290" r:id="rId4"/>
    <p:sldId id="263" r:id="rId5"/>
    <p:sldId id="318" r:id="rId6"/>
    <p:sldId id="294" r:id="rId7"/>
    <p:sldId id="293" r:id="rId8"/>
    <p:sldId id="295" r:id="rId9"/>
    <p:sldId id="296" r:id="rId10"/>
    <p:sldId id="297" r:id="rId11"/>
    <p:sldId id="291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262" r:id="rId33"/>
    <p:sldId id="285" r:id="rId34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uli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320" userDrawn="1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BC"/>
    <a:srgbClr val="006BBC"/>
    <a:srgbClr val="235E8B"/>
    <a:srgbClr val="005DA2"/>
    <a:srgbClr val="0072C8"/>
    <a:srgbClr val="009ED6"/>
    <a:srgbClr val="0099FF"/>
    <a:srgbClr val="6699FF"/>
    <a:srgbClr val="0065B0"/>
    <a:srgbClr val="079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257A91-3D0A-4839-8865-AE6372B7FEB7}">
  <a:tblStyle styleId="{ED257A91-3D0A-4839-8865-AE6372B7FE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19" autoAdjust="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>
        <p:guide pos="132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85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82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7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10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676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139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57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995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92698da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92698da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https://pixabay.com/en/gleise-old-railroad-tracks-seemed-1555348/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6dc4b7341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6dc4b7341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https://pixabay.com/en/new-york-city-tribute-in-lights-sky-78181/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92698d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92698d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44585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44585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0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069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6dc4b7341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6dc4b7341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94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40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5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488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0"/>
          <p:cNvSpPr/>
          <p:nvPr/>
        </p:nvSpPr>
        <p:spPr>
          <a:xfrm rot="8689208">
            <a:off x="3770214" y="396706"/>
            <a:ext cx="3328328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 rot="8689207">
            <a:off x="2896399" y="8205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 rot="8689207">
            <a:off x="4439449" y="5823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 rot="8689207">
            <a:off x="4039399" y="1740020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 rot="8689207">
            <a:off x="5296699" y="17253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 rot="8689208">
            <a:off x="7370664" y="2168356"/>
            <a:ext cx="3328328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 rot="8778896" flipH="1">
            <a:off x="3036819" y="524026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 rot="8778896" flipH="1">
            <a:off x="2580369" y="-790424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8778896" flipH="1">
            <a:off x="5075169" y="1749501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8778896" flipH="1">
            <a:off x="5608569" y="2981476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254133" y="3471700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145" name="Google Shape;145;p20"/>
          <p:cNvGrpSpPr/>
          <p:nvPr/>
        </p:nvGrpSpPr>
        <p:grpSpPr>
          <a:xfrm rot="-5400000">
            <a:off x="-164001" y="3723552"/>
            <a:ext cx="649715" cy="69000"/>
            <a:chOff x="684763" y="3506750"/>
            <a:chExt cx="3536825" cy="69000"/>
          </a:xfrm>
        </p:grpSpPr>
        <p:sp>
          <p:nvSpPr>
            <p:cNvPr id="146" name="Google Shape;146;p2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254133" y="3968200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Descriptions">
  <p:cSld name="BLANK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">
  <p:cSld name="BLANK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3">
  <p:cSld name="BLANK_1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1">
  <p:cSld name="BLANK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31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>
  <p:cSld name="TITLE_1_1_1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2608825" y="753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525" y="1359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6520250" y="1741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0" y="2548900"/>
            <a:ext cx="3121800" cy="1443900"/>
          </a:xfrm>
          <a:prstGeom prst="parallelogram">
            <a:avLst>
              <a:gd name="adj" fmla="val 96329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5400000">
            <a:off x="-790900" y="1012275"/>
            <a:ext cx="3329100" cy="1747200"/>
          </a:xfrm>
          <a:prstGeom prst="triangle">
            <a:avLst>
              <a:gd name="adj" fmla="val 69864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684763" y="3506750"/>
            <a:ext cx="3536825" cy="69000"/>
            <a:chOff x="684763" y="3506750"/>
            <a:chExt cx="3536825" cy="69000"/>
          </a:xfrm>
        </p:grpSpPr>
        <p:sp>
          <p:nvSpPr>
            <p:cNvPr id="76" name="Google Shape;76;p9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9"/>
          <p:cNvSpPr txBox="1">
            <a:spLocks noGrp="1"/>
          </p:cNvSpPr>
          <p:nvPr>
            <p:ph type="subTitle" idx="2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86" name="Google Shape;86;p1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96" name="Google Shape;96;p1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1" r:id="rId20"/>
    <p:sldLayoutId id="214748369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2896645" y="680642"/>
            <a:ext cx="6247355" cy="1248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Black"/>
                <a:ea typeface="Arial Black"/>
                <a:cs typeface="Arial Black"/>
                <a:sym typeface="Arial Black"/>
              </a:rPr>
              <a:t>NHÓM</a:t>
            </a:r>
            <a:r>
              <a:rPr lang="en" dirty="0"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" dirty="0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Quản Lý Cửa Hàng Đồ Uống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85" y="0"/>
            <a:ext cx="2476715" cy="899238"/>
          </a:xfrm>
          <a:prstGeom prst="rect">
            <a:avLst/>
          </a:prstGeom>
        </p:spPr>
      </p:pic>
      <p:graphicFrame>
        <p:nvGraphicFramePr>
          <p:cNvPr id="14" name="Google Shape;612;p57"/>
          <p:cNvGraphicFramePr/>
          <p:nvPr>
            <p:extLst>
              <p:ext uri="{D42A27DB-BD31-4B8C-83A1-F6EECF244321}">
                <p14:modId xmlns:p14="http://schemas.microsoft.com/office/powerpoint/2010/main" val="1332377624"/>
              </p:ext>
            </p:extLst>
          </p:nvPr>
        </p:nvGraphicFramePr>
        <p:xfrm>
          <a:off x="3532238" y="1928984"/>
          <a:ext cx="3915696" cy="2634899"/>
        </p:xfrm>
        <a:graphic>
          <a:graphicData uri="http://schemas.openxmlformats.org/drawingml/2006/table">
            <a:tbl>
              <a:tblPr>
                <a:noFill/>
                <a:tableStyleId>{ED257A91-3D0A-4839-8865-AE6372B7FEB7}</a:tableStyleId>
              </a:tblPr>
              <a:tblGrid>
                <a:gridCol w="41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8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Thành</a:t>
                      </a:r>
                      <a:r>
                        <a:rPr lang="en-US" b="1" baseline="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Viên</a:t>
                      </a:r>
                      <a:endParaRPr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Chức</a:t>
                      </a:r>
                      <a:r>
                        <a:rPr lang="en" b="1" baseline="0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vụ</a:t>
                      </a:r>
                      <a:endParaRPr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Muli"/>
                          <a:ea typeface="Muli"/>
                          <a:cs typeface="Muli"/>
                          <a:sym typeface="Muli"/>
                        </a:rPr>
                        <a:t>Phan Hồng</a:t>
                      </a:r>
                      <a:r>
                        <a:rPr lang="en" sz="1400" baseline="0" dirty="0">
                          <a:latin typeface="Muli"/>
                          <a:ea typeface="Muli"/>
                          <a:cs typeface="Muli"/>
                          <a:sym typeface="Muli"/>
                        </a:rPr>
                        <a:t> Phú</a:t>
                      </a:r>
                      <a:endParaRPr sz="14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Trưởng</a:t>
                      </a:r>
                      <a:r>
                        <a:rPr lang="en" sz="1400" baseline="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nhóm</a:t>
                      </a:r>
                      <a:endParaRPr sz="24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Phùng</a:t>
                      </a:r>
                      <a:r>
                        <a:rPr lang="en" sz="1400" baseline="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Văn Tiến Đạt</a:t>
                      </a:r>
                      <a:endParaRPr sz="24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Thành</a:t>
                      </a:r>
                      <a:r>
                        <a:rPr lang="en" sz="1400" baseline="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viên</a:t>
                      </a:r>
                      <a:endParaRPr sz="24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E6E9A">
                        <a:alpha val="8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Đỗ</a:t>
                      </a:r>
                      <a:r>
                        <a:rPr lang="en" sz="1400" baseline="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Quang Vinh</a:t>
                      </a:r>
                      <a:endParaRPr sz="24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Thành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viên</a:t>
                      </a:r>
                      <a:endParaRPr lang="en-US" sz="14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Nguyễn</a:t>
                      </a:r>
                      <a:r>
                        <a:rPr lang="en" sz="1400" baseline="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Minh Thành</a:t>
                      </a:r>
                      <a:endParaRPr sz="24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Thành</a:t>
                      </a:r>
                      <a:r>
                        <a:rPr lang="en-US" sz="1400" baseline="0" dirty="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viên</a:t>
                      </a:r>
                      <a:endParaRPr lang="en-US" sz="14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608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Muli"/>
                          <a:ea typeface="Muli"/>
                          <a:cs typeface="Muli"/>
                          <a:sym typeface="Muli"/>
                        </a:rPr>
                        <a:t>GVHD</a:t>
                      </a:r>
                      <a:r>
                        <a:rPr lang="en-US" sz="1400">
                          <a:latin typeface="Muli"/>
                          <a:ea typeface="Muli"/>
                          <a:cs typeface="Muli"/>
                          <a:sym typeface="Muli"/>
                        </a:rPr>
                        <a:t>: </a:t>
                      </a:r>
                      <a:r>
                        <a:rPr lang="vi-VN" sz="1400">
                          <a:latin typeface="Muli"/>
                          <a:ea typeface="Muli"/>
                          <a:cs typeface="Muli"/>
                          <a:sym typeface="Muli"/>
                        </a:rPr>
                        <a:t>Lại Minh Đăng</a:t>
                      </a:r>
                      <a:endParaRPr lang="en-US" sz="14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Diagram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7" y="1017725"/>
            <a:ext cx="8266471" cy="4007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708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 </a:t>
            </a:r>
            <a:r>
              <a:rPr lang="en"/>
              <a:t>Chức </a:t>
            </a:r>
            <a:r>
              <a:rPr lang="vi-VN"/>
              <a:t>Giao diện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6780" y="1133783"/>
            <a:ext cx="8940852" cy="38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18;p74"/>
          <p:cNvSpPr/>
          <p:nvPr/>
        </p:nvSpPr>
        <p:spPr>
          <a:xfrm>
            <a:off x="5865746" y="4240060"/>
            <a:ext cx="449276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869" y="57294"/>
                </a:moveTo>
                <a:cubicBezTo>
                  <a:pt x="99227" y="57294"/>
                  <a:pt x="98164" y="58357"/>
                  <a:pt x="98164" y="60000"/>
                </a:cubicBezTo>
                <a:cubicBezTo>
                  <a:pt x="98164" y="61642"/>
                  <a:pt x="99227" y="62801"/>
                  <a:pt x="100869" y="62801"/>
                </a:cubicBezTo>
                <a:cubicBezTo>
                  <a:pt x="102512" y="62801"/>
                  <a:pt x="103574" y="61642"/>
                  <a:pt x="103574" y="60000"/>
                </a:cubicBezTo>
                <a:cubicBezTo>
                  <a:pt x="103574" y="58357"/>
                  <a:pt x="102512" y="57294"/>
                  <a:pt x="100869" y="57294"/>
                </a:cubicBezTo>
                <a:close/>
                <a:moveTo>
                  <a:pt x="40869" y="93043"/>
                </a:moveTo>
                <a:cubicBezTo>
                  <a:pt x="39516" y="92173"/>
                  <a:pt x="37874" y="92753"/>
                  <a:pt x="37101" y="94106"/>
                </a:cubicBezTo>
                <a:cubicBezTo>
                  <a:pt x="36231" y="95458"/>
                  <a:pt x="36811" y="97101"/>
                  <a:pt x="38164" y="97971"/>
                </a:cubicBezTo>
                <a:cubicBezTo>
                  <a:pt x="39516" y="98743"/>
                  <a:pt x="41159" y="98164"/>
                  <a:pt x="42028" y="96811"/>
                </a:cubicBezTo>
                <a:cubicBezTo>
                  <a:pt x="42512" y="95458"/>
                  <a:pt x="42222" y="93816"/>
                  <a:pt x="40869" y="93043"/>
                </a:cubicBezTo>
                <a:close/>
                <a:moveTo>
                  <a:pt x="23188" y="78067"/>
                </a:moveTo>
                <a:cubicBezTo>
                  <a:pt x="21835" y="78840"/>
                  <a:pt x="21545" y="80483"/>
                  <a:pt x="22028" y="81835"/>
                </a:cubicBezTo>
                <a:cubicBezTo>
                  <a:pt x="22898" y="83188"/>
                  <a:pt x="24541" y="83478"/>
                  <a:pt x="25893" y="82898"/>
                </a:cubicBezTo>
                <a:cubicBezTo>
                  <a:pt x="27246" y="82125"/>
                  <a:pt x="27536" y="80483"/>
                  <a:pt x="26956" y="79130"/>
                </a:cubicBezTo>
                <a:cubicBezTo>
                  <a:pt x="26183" y="77777"/>
                  <a:pt x="24541" y="77487"/>
                  <a:pt x="23188" y="78067"/>
                </a:cubicBezTo>
                <a:close/>
                <a:moveTo>
                  <a:pt x="38164" y="22125"/>
                </a:moveTo>
                <a:cubicBezTo>
                  <a:pt x="36811" y="22995"/>
                  <a:pt x="36521" y="24541"/>
                  <a:pt x="37101" y="25990"/>
                </a:cubicBezTo>
                <a:cubicBezTo>
                  <a:pt x="37874" y="27342"/>
                  <a:pt x="39516" y="27536"/>
                  <a:pt x="40869" y="27053"/>
                </a:cubicBezTo>
                <a:cubicBezTo>
                  <a:pt x="42222" y="26183"/>
                  <a:pt x="42512" y="24541"/>
                  <a:pt x="42028" y="23188"/>
                </a:cubicBezTo>
                <a:cubicBezTo>
                  <a:pt x="41159" y="21835"/>
                  <a:pt x="39516" y="21545"/>
                  <a:pt x="38164" y="22125"/>
                </a:cubicBezTo>
                <a:close/>
                <a:moveTo>
                  <a:pt x="19033" y="57294"/>
                </a:moveTo>
                <a:cubicBezTo>
                  <a:pt x="17487" y="57294"/>
                  <a:pt x="16328" y="58357"/>
                  <a:pt x="16328" y="60000"/>
                </a:cubicBezTo>
                <a:cubicBezTo>
                  <a:pt x="16328" y="61642"/>
                  <a:pt x="17487" y="62801"/>
                  <a:pt x="19033" y="62801"/>
                </a:cubicBezTo>
                <a:cubicBezTo>
                  <a:pt x="20676" y="62801"/>
                  <a:pt x="21835" y="61642"/>
                  <a:pt x="21835" y="60000"/>
                </a:cubicBezTo>
                <a:cubicBezTo>
                  <a:pt x="21835" y="58357"/>
                  <a:pt x="20676" y="57294"/>
                  <a:pt x="19033" y="57294"/>
                </a:cubicBezTo>
                <a:close/>
                <a:moveTo>
                  <a:pt x="79033" y="27053"/>
                </a:moveTo>
                <a:cubicBezTo>
                  <a:pt x="80386" y="27826"/>
                  <a:pt x="82028" y="27342"/>
                  <a:pt x="82898" y="25990"/>
                </a:cubicBezTo>
                <a:cubicBezTo>
                  <a:pt x="83671" y="24541"/>
                  <a:pt x="83188" y="22995"/>
                  <a:pt x="81835" y="22125"/>
                </a:cubicBezTo>
                <a:cubicBezTo>
                  <a:pt x="80386" y="21352"/>
                  <a:pt x="78840" y="21835"/>
                  <a:pt x="77971" y="23188"/>
                </a:cubicBezTo>
                <a:cubicBezTo>
                  <a:pt x="77391" y="24541"/>
                  <a:pt x="77681" y="26183"/>
                  <a:pt x="79033" y="27053"/>
                </a:cubicBezTo>
                <a:close/>
                <a:moveTo>
                  <a:pt x="25893" y="37101"/>
                </a:moveTo>
                <a:cubicBezTo>
                  <a:pt x="24541" y="36328"/>
                  <a:pt x="22898" y="36811"/>
                  <a:pt x="22028" y="38260"/>
                </a:cubicBezTo>
                <a:cubicBezTo>
                  <a:pt x="21256" y="39613"/>
                  <a:pt x="21835" y="41256"/>
                  <a:pt x="23188" y="42028"/>
                </a:cubicBezTo>
                <a:cubicBezTo>
                  <a:pt x="24541" y="42898"/>
                  <a:pt x="26183" y="42318"/>
                  <a:pt x="26956" y="40966"/>
                </a:cubicBezTo>
                <a:cubicBezTo>
                  <a:pt x="27826" y="39613"/>
                  <a:pt x="27246" y="37971"/>
                  <a:pt x="25893" y="37101"/>
                </a:cubicBezTo>
                <a:close/>
                <a:moveTo>
                  <a:pt x="96811" y="78067"/>
                </a:moveTo>
                <a:cubicBezTo>
                  <a:pt x="95458" y="77198"/>
                  <a:pt x="93816" y="77777"/>
                  <a:pt x="92946" y="79130"/>
                </a:cubicBezTo>
                <a:cubicBezTo>
                  <a:pt x="92173" y="80483"/>
                  <a:pt x="92657" y="82125"/>
                  <a:pt x="94106" y="82898"/>
                </a:cubicBezTo>
                <a:cubicBezTo>
                  <a:pt x="95458" y="83768"/>
                  <a:pt x="97101" y="83188"/>
                  <a:pt x="97874" y="81835"/>
                </a:cubicBezTo>
                <a:cubicBezTo>
                  <a:pt x="98454" y="80483"/>
                  <a:pt x="98164" y="78840"/>
                  <a:pt x="96811" y="78067"/>
                </a:cubicBezTo>
                <a:close/>
                <a:moveTo>
                  <a:pt x="60000" y="98164"/>
                </a:moveTo>
                <a:cubicBezTo>
                  <a:pt x="58357" y="98164"/>
                  <a:pt x="57294" y="99323"/>
                  <a:pt x="57294" y="100966"/>
                </a:cubicBezTo>
                <a:cubicBezTo>
                  <a:pt x="57294" y="102608"/>
                  <a:pt x="58357" y="103671"/>
                  <a:pt x="60000" y="103671"/>
                </a:cubicBezTo>
                <a:cubicBezTo>
                  <a:pt x="61642" y="103671"/>
                  <a:pt x="62705" y="102608"/>
                  <a:pt x="62705" y="100966"/>
                </a:cubicBezTo>
                <a:cubicBezTo>
                  <a:pt x="62705" y="99323"/>
                  <a:pt x="61642" y="98164"/>
                  <a:pt x="60000" y="98164"/>
                </a:cubicBezTo>
                <a:close/>
                <a:moveTo>
                  <a:pt x="94106" y="37101"/>
                </a:moveTo>
                <a:cubicBezTo>
                  <a:pt x="92657" y="37971"/>
                  <a:pt x="92463" y="39613"/>
                  <a:pt x="92946" y="40966"/>
                </a:cubicBezTo>
                <a:cubicBezTo>
                  <a:pt x="93816" y="42318"/>
                  <a:pt x="95458" y="42608"/>
                  <a:pt x="96811" y="42028"/>
                </a:cubicBezTo>
                <a:cubicBezTo>
                  <a:pt x="98164" y="41256"/>
                  <a:pt x="98454" y="39613"/>
                  <a:pt x="97874" y="38260"/>
                </a:cubicBezTo>
                <a:cubicBezTo>
                  <a:pt x="97101" y="36811"/>
                  <a:pt x="95458" y="36618"/>
                  <a:pt x="94106" y="37101"/>
                </a:cubicBezTo>
                <a:close/>
                <a:moveTo>
                  <a:pt x="84541" y="57294"/>
                </a:moveTo>
                <a:lnTo>
                  <a:pt x="70628" y="57294"/>
                </a:lnTo>
                <a:cubicBezTo>
                  <a:pt x="69565" y="53526"/>
                  <a:pt x="66570" y="50531"/>
                  <a:pt x="62705" y="49371"/>
                </a:cubicBezTo>
                <a:lnTo>
                  <a:pt x="62705" y="19130"/>
                </a:lnTo>
                <a:cubicBezTo>
                  <a:pt x="62705" y="17487"/>
                  <a:pt x="61642" y="16425"/>
                  <a:pt x="60000" y="16425"/>
                </a:cubicBezTo>
                <a:cubicBezTo>
                  <a:pt x="58357" y="16425"/>
                  <a:pt x="57294" y="17487"/>
                  <a:pt x="57294" y="19130"/>
                </a:cubicBezTo>
                <a:lnTo>
                  <a:pt x="57294" y="49371"/>
                </a:lnTo>
                <a:cubicBezTo>
                  <a:pt x="52657" y="50531"/>
                  <a:pt x="49082" y="54879"/>
                  <a:pt x="49082" y="60000"/>
                </a:cubicBezTo>
                <a:cubicBezTo>
                  <a:pt x="49082" y="65990"/>
                  <a:pt x="54009" y="70917"/>
                  <a:pt x="60000" y="70917"/>
                </a:cubicBezTo>
                <a:cubicBezTo>
                  <a:pt x="65120" y="70917"/>
                  <a:pt x="69275" y="67439"/>
                  <a:pt x="70628" y="62801"/>
                </a:cubicBezTo>
                <a:lnTo>
                  <a:pt x="84541" y="62801"/>
                </a:lnTo>
                <a:cubicBezTo>
                  <a:pt x="86183" y="62801"/>
                  <a:pt x="87246" y="61642"/>
                  <a:pt x="87246" y="60000"/>
                </a:cubicBezTo>
                <a:cubicBezTo>
                  <a:pt x="87246" y="58357"/>
                  <a:pt x="86183" y="57294"/>
                  <a:pt x="84541" y="57294"/>
                </a:cubicBezTo>
                <a:close/>
                <a:moveTo>
                  <a:pt x="60000" y="65507"/>
                </a:moveTo>
                <a:cubicBezTo>
                  <a:pt x="57004" y="65507"/>
                  <a:pt x="54492" y="62995"/>
                  <a:pt x="54492" y="60000"/>
                </a:cubicBezTo>
                <a:cubicBezTo>
                  <a:pt x="54492" y="57004"/>
                  <a:pt x="57004" y="54589"/>
                  <a:pt x="60000" y="54589"/>
                </a:cubicBezTo>
                <a:cubicBezTo>
                  <a:pt x="62995" y="54589"/>
                  <a:pt x="65410" y="57004"/>
                  <a:pt x="65410" y="60000"/>
                </a:cubicBezTo>
                <a:cubicBezTo>
                  <a:pt x="65410" y="62995"/>
                  <a:pt x="62995" y="65507"/>
                  <a:pt x="60000" y="65507"/>
                </a:cubicBezTo>
                <a:close/>
                <a:moveTo>
                  <a:pt x="79033" y="93043"/>
                </a:moveTo>
                <a:cubicBezTo>
                  <a:pt x="77681" y="93816"/>
                  <a:pt x="77391" y="95458"/>
                  <a:pt x="77971" y="96811"/>
                </a:cubicBezTo>
                <a:cubicBezTo>
                  <a:pt x="78840" y="98164"/>
                  <a:pt x="80386" y="98454"/>
                  <a:pt x="81835" y="97971"/>
                </a:cubicBezTo>
                <a:cubicBezTo>
                  <a:pt x="83188" y="97101"/>
                  <a:pt x="83381" y="95458"/>
                  <a:pt x="82898" y="94106"/>
                </a:cubicBezTo>
                <a:cubicBezTo>
                  <a:pt x="82028" y="92753"/>
                  <a:pt x="80386" y="92173"/>
                  <a:pt x="79033" y="93043"/>
                </a:cubicBezTo>
                <a:close/>
                <a:moveTo>
                  <a:pt x="60000" y="0"/>
                </a:moveTo>
                <a:cubicBezTo>
                  <a:pt x="26666" y="0"/>
                  <a:pt x="0" y="27053"/>
                  <a:pt x="0" y="60000"/>
                </a:cubicBezTo>
                <a:cubicBezTo>
                  <a:pt x="0" y="93333"/>
                  <a:pt x="26666" y="120000"/>
                  <a:pt x="60000" y="120000"/>
                </a:cubicBezTo>
                <a:cubicBezTo>
                  <a:pt x="93236" y="120000"/>
                  <a:pt x="120000" y="93333"/>
                  <a:pt x="120000" y="60000"/>
                </a:cubicBezTo>
                <a:cubicBezTo>
                  <a:pt x="120000" y="27053"/>
                  <a:pt x="93236" y="0"/>
                  <a:pt x="60000" y="0"/>
                </a:cubicBezTo>
                <a:close/>
                <a:moveTo>
                  <a:pt x="60000" y="114589"/>
                </a:moveTo>
                <a:cubicBezTo>
                  <a:pt x="29951" y="114589"/>
                  <a:pt x="5410" y="90048"/>
                  <a:pt x="5410" y="60000"/>
                </a:cubicBezTo>
                <a:cubicBezTo>
                  <a:pt x="5410" y="30048"/>
                  <a:pt x="29951" y="5507"/>
                  <a:pt x="60000" y="5507"/>
                </a:cubicBezTo>
                <a:cubicBezTo>
                  <a:pt x="89951" y="5507"/>
                  <a:pt x="114492" y="30048"/>
                  <a:pt x="114492" y="60000"/>
                </a:cubicBezTo>
                <a:cubicBezTo>
                  <a:pt x="114492" y="90048"/>
                  <a:pt x="89951" y="114589"/>
                  <a:pt x="60000" y="1145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27;p74"/>
          <p:cNvSpPr/>
          <p:nvPr/>
        </p:nvSpPr>
        <p:spPr>
          <a:xfrm>
            <a:off x="845627" y="4241937"/>
            <a:ext cx="363959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732" y="0"/>
                </a:moveTo>
                <a:lnTo>
                  <a:pt x="46653" y="0"/>
                </a:lnTo>
                <a:cubicBezTo>
                  <a:pt x="39330" y="0"/>
                  <a:pt x="33307" y="4927"/>
                  <a:pt x="33307" y="10917"/>
                </a:cubicBezTo>
                <a:lnTo>
                  <a:pt x="33307" y="19130"/>
                </a:lnTo>
                <a:cubicBezTo>
                  <a:pt x="33307" y="20772"/>
                  <a:pt x="34724" y="21835"/>
                  <a:pt x="36732" y="21835"/>
                </a:cubicBezTo>
                <a:cubicBezTo>
                  <a:pt x="38622" y="21835"/>
                  <a:pt x="40039" y="20772"/>
                  <a:pt x="40039" y="19130"/>
                </a:cubicBezTo>
                <a:lnTo>
                  <a:pt x="40039" y="10917"/>
                </a:lnTo>
                <a:cubicBezTo>
                  <a:pt x="40039" y="7922"/>
                  <a:pt x="42992" y="5507"/>
                  <a:pt x="46653" y="5507"/>
                </a:cubicBezTo>
                <a:lnTo>
                  <a:pt x="86692" y="5507"/>
                </a:lnTo>
                <a:lnTo>
                  <a:pt x="86692" y="21835"/>
                </a:lnTo>
                <a:cubicBezTo>
                  <a:pt x="86692" y="24830"/>
                  <a:pt x="89645" y="27246"/>
                  <a:pt x="93307" y="27246"/>
                </a:cubicBezTo>
                <a:lnTo>
                  <a:pt x="113385" y="27246"/>
                </a:lnTo>
                <a:lnTo>
                  <a:pt x="113385" y="81835"/>
                </a:lnTo>
                <a:cubicBezTo>
                  <a:pt x="113385" y="84830"/>
                  <a:pt x="110314" y="87246"/>
                  <a:pt x="106653" y="87246"/>
                </a:cubicBezTo>
                <a:lnTo>
                  <a:pt x="96732" y="87246"/>
                </a:lnTo>
                <a:cubicBezTo>
                  <a:pt x="94724" y="87246"/>
                  <a:pt x="93307" y="88405"/>
                  <a:pt x="93307" y="89951"/>
                </a:cubicBezTo>
                <a:cubicBezTo>
                  <a:pt x="93307" y="91594"/>
                  <a:pt x="94724" y="92753"/>
                  <a:pt x="96732" y="92753"/>
                </a:cubicBezTo>
                <a:lnTo>
                  <a:pt x="106653" y="92753"/>
                </a:lnTo>
                <a:cubicBezTo>
                  <a:pt x="113976" y="92753"/>
                  <a:pt x="120000" y="87826"/>
                  <a:pt x="120000" y="81835"/>
                </a:cubicBezTo>
                <a:lnTo>
                  <a:pt x="120000" y="21835"/>
                </a:lnTo>
                <a:lnTo>
                  <a:pt x="96732" y="0"/>
                </a:lnTo>
                <a:close/>
                <a:moveTo>
                  <a:pt x="93307" y="21835"/>
                </a:moveTo>
                <a:lnTo>
                  <a:pt x="93307" y="5990"/>
                </a:lnTo>
                <a:lnTo>
                  <a:pt x="110669" y="21835"/>
                </a:lnTo>
                <a:lnTo>
                  <a:pt x="93307" y="21835"/>
                </a:lnTo>
                <a:close/>
                <a:moveTo>
                  <a:pt x="13346" y="27246"/>
                </a:moveTo>
                <a:cubicBezTo>
                  <a:pt x="6023" y="27246"/>
                  <a:pt x="0" y="32173"/>
                  <a:pt x="0" y="38164"/>
                </a:cubicBezTo>
                <a:lnTo>
                  <a:pt x="0" y="109082"/>
                </a:lnTo>
                <a:cubicBezTo>
                  <a:pt x="0" y="115072"/>
                  <a:pt x="6023" y="120000"/>
                  <a:pt x="13346" y="120000"/>
                </a:cubicBezTo>
                <a:lnTo>
                  <a:pt x="73346" y="120000"/>
                </a:lnTo>
                <a:cubicBezTo>
                  <a:pt x="80669" y="120000"/>
                  <a:pt x="86692" y="115072"/>
                  <a:pt x="86692" y="109082"/>
                </a:cubicBezTo>
                <a:lnTo>
                  <a:pt x="86692" y="49082"/>
                </a:lnTo>
                <a:lnTo>
                  <a:pt x="63307" y="27246"/>
                </a:lnTo>
                <a:lnTo>
                  <a:pt x="13346" y="27246"/>
                </a:lnTo>
                <a:close/>
                <a:moveTo>
                  <a:pt x="79960" y="109082"/>
                </a:moveTo>
                <a:cubicBezTo>
                  <a:pt x="79960" y="112077"/>
                  <a:pt x="77007" y="114492"/>
                  <a:pt x="73346" y="114492"/>
                </a:cubicBezTo>
                <a:lnTo>
                  <a:pt x="13346" y="114492"/>
                </a:lnTo>
                <a:cubicBezTo>
                  <a:pt x="9685" y="114492"/>
                  <a:pt x="6732" y="112077"/>
                  <a:pt x="6732" y="109082"/>
                </a:cubicBezTo>
                <a:lnTo>
                  <a:pt x="6732" y="38164"/>
                </a:lnTo>
                <a:cubicBezTo>
                  <a:pt x="6732" y="35169"/>
                  <a:pt x="9685" y="32753"/>
                  <a:pt x="13346" y="32753"/>
                </a:cubicBezTo>
                <a:lnTo>
                  <a:pt x="53385" y="32753"/>
                </a:lnTo>
                <a:lnTo>
                  <a:pt x="53385" y="49082"/>
                </a:lnTo>
                <a:cubicBezTo>
                  <a:pt x="53385" y="52077"/>
                  <a:pt x="56338" y="54589"/>
                  <a:pt x="60000" y="54589"/>
                </a:cubicBezTo>
                <a:lnTo>
                  <a:pt x="79960" y="54589"/>
                </a:lnTo>
                <a:lnTo>
                  <a:pt x="79960" y="109082"/>
                </a:lnTo>
                <a:close/>
                <a:moveTo>
                  <a:pt x="60000" y="49082"/>
                </a:moveTo>
                <a:lnTo>
                  <a:pt x="60000" y="33236"/>
                </a:lnTo>
                <a:lnTo>
                  <a:pt x="77362" y="49082"/>
                </a:lnTo>
                <a:lnTo>
                  <a:pt x="60000" y="490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29;p74"/>
          <p:cNvSpPr/>
          <p:nvPr/>
        </p:nvSpPr>
        <p:spPr>
          <a:xfrm>
            <a:off x="2115519" y="4240060"/>
            <a:ext cx="363959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0078" y="49082"/>
                </a:moveTo>
                <a:lnTo>
                  <a:pt x="60000" y="49082"/>
                </a:lnTo>
                <a:cubicBezTo>
                  <a:pt x="62007" y="49082"/>
                  <a:pt x="63425" y="48019"/>
                  <a:pt x="63425" y="46376"/>
                </a:cubicBezTo>
                <a:cubicBezTo>
                  <a:pt x="63425" y="44734"/>
                  <a:pt x="62007" y="43671"/>
                  <a:pt x="60000" y="43671"/>
                </a:cubicBezTo>
                <a:lnTo>
                  <a:pt x="20078" y="43671"/>
                </a:lnTo>
                <a:cubicBezTo>
                  <a:pt x="18070" y="43671"/>
                  <a:pt x="16771" y="44734"/>
                  <a:pt x="16771" y="46376"/>
                </a:cubicBezTo>
                <a:cubicBezTo>
                  <a:pt x="16771" y="48019"/>
                  <a:pt x="18070" y="49082"/>
                  <a:pt x="20078" y="49082"/>
                </a:cubicBezTo>
                <a:close/>
                <a:moveTo>
                  <a:pt x="113385" y="10917"/>
                </a:moveTo>
                <a:lnTo>
                  <a:pt x="96732" y="10917"/>
                </a:lnTo>
                <a:lnTo>
                  <a:pt x="96732" y="2705"/>
                </a:lnTo>
                <a:cubicBezTo>
                  <a:pt x="96732" y="1062"/>
                  <a:pt x="95433" y="0"/>
                  <a:pt x="93425" y="0"/>
                </a:cubicBezTo>
                <a:cubicBezTo>
                  <a:pt x="91417" y="0"/>
                  <a:pt x="90000" y="1062"/>
                  <a:pt x="90000" y="2705"/>
                </a:cubicBezTo>
                <a:lnTo>
                  <a:pt x="90000" y="10917"/>
                </a:lnTo>
                <a:lnTo>
                  <a:pt x="83385" y="10917"/>
                </a:lnTo>
                <a:lnTo>
                  <a:pt x="83385" y="2705"/>
                </a:lnTo>
                <a:cubicBezTo>
                  <a:pt x="83385" y="1062"/>
                  <a:pt x="82086" y="0"/>
                  <a:pt x="80078" y="0"/>
                </a:cubicBezTo>
                <a:cubicBezTo>
                  <a:pt x="78070" y="0"/>
                  <a:pt x="76771" y="1062"/>
                  <a:pt x="76771" y="2705"/>
                </a:cubicBezTo>
                <a:lnTo>
                  <a:pt x="76771" y="10917"/>
                </a:lnTo>
                <a:lnTo>
                  <a:pt x="70039" y="10917"/>
                </a:lnTo>
                <a:lnTo>
                  <a:pt x="70039" y="2705"/>
                </a:lnTo>
                <a:cubicBezTo>
                  <a:pt x="70039" y="1062"/>
                  <a:pt x="68740" y="0"/>
                  <a:pt x="66732" y="0"/>
                </a:cubicBezTo>
                <a:cubicBezTo>
                  <a:pt x="64724" y="0"/>
                  <a:pt x="63425" y="1062"/>
                  <a:pt x="63425" y="2705"/>
                </a:cubicBezTo>
                <a:lnTo>
                  <a:pt x="63425" y="10917"/>
                </a:lnTo>
                <a:lnTo>
                  <a:pt x="56692" y="10917"/>
                </a:lnTo>
                <a:lnTo>
                  <a:pt x="56692" y="2705"/>
                </a:lnTo>
                <a:cubicBezTo>
                  <a:pt x="56692" y="1062"/>
                  <a:pt x="55393" y="0"/>
                  <a:pt x="53385" y="0"/>
                </a:cubicBezTo>
                <a:cubicBezTo>
                  <a:pt x="51377" y="0"/>
                  <a:pt x="50078" y="1062"/>
                  <a:pt x="50078" y="2705"/>
                </a:cubicBezTo>
                <a:lnTo>
                  <a:pt x="50078" y="10917"/>
                </a:lnTo>
                <a:lnTo>
                  <a:pt x="43346" y="10917"/>
                </a:lnTo>
                <a:lnTo>
                  <a:pt x="43346" y="2705"/>
                </a:lnTo>
                <a:cubicBezTo>
                  <a:pt x="43346" y="1062"/>
                  <a:pt x="42047" y="0"/>
                  <a:pt x="40039" y="0"/>
                </a:cubicBezTo>
                <a:cubicBezTo>
                  <a:pt x="38031" y="0"/>
                  <a:pt x="36732" y="1062"/>
                  <a:pt x="36732" y="2705"/>
                </a:cubicBezTo>
                <a:lnTo>
                  <a:pt x="36732" y="10917"/>
                </a:lnTo>
                <a:lnTo>
                  <a:pt x="30000" y="10917"/>
                </a:lnTo>
                <a:lnTo>
                  <a:pt x="30000" y="2705"/>
                </a:lnTo>
                <a:cubicBezTo>
                  <a:pt x="30000" y="1062"/>
                  <a:pt x="28700" y="0"/>
                  <a:pt x="26692" y="0"/>
                </a:cubicBezTo>
                <a:cubicBezTo>
                  <a:pt x="24685" y="0"/>
                  <a:pt x="23385" y="1062"/>
                  <a:pt x="23385" y="2705"/>
                </a:cubicBezTo>
                <a:lnTo>
                  <a:pt x="23385" y="10917"/>
                </a:lnTo>
                <a:lnTo>
                  <a:pt x="6732" y="10917"/>
                </a:lnTo>
                <a:cubicBezTo>
                  <a:pt x="3070" y="10917"/>
                  <a:pt x="0" y="13333"/>
                  <a:pt x="0" y="16328"/>
                </a:cubicBezTo>
                <a:lnTo>
                  <a:pt x="0" y="114492"/>
                </a:lnTo>
                <a:cubicBezTo>
                  <a:pt x="0" y="117487"/>
                  <a:pt x="3070" y="120000"/>
                  <a:pt x="6732" y="120000"/>
                </a:cubicBezTo>
                <a:lnTo>
                  <a:pt x="113385" y="120000"/>
                </a:lnTo>
                <a:cubicBezTo>
                  <a:pt x="117047" y="120000"/>
                  <a:pt x="120000" y="117487"/>
                  <a:pt x="120000" y="114492"/>
                </a:cubicBezTo>
                <a:lnTo>
                  <a:pt x="120000" y="16328"/>
                </a:lnTo>
                <a:cubicBezTo>
                  <a:pt x="120000" y="13333"/>
                  <a:pt x="117047" y="10917"/>
                  <a:pt x="113385" y="10917"/>
                </a:cubicBezTo>
                <a:close/>
                <a:moveTo>
                  <a:pt x="6732" y="114492"/>
                </a:moveTo>
                <a:lnTo>
                  <a:pt x="6732" y="98164"/>
                </a:lnTo>
                <a:lnTo>
                  <a:pt x="26692" y="114492"/>
                </a:lnTo>
                <a:lnTo>
                  <a:pt x="6732" y="114492"/>
                </a:lnTo>
                <a:close/>
                <a:moveTo>
                  <a:pt x="113385" y="114492"/>
                </a:moveTo>
                <a:lnTo>
                  <a:pt x="36732" y="114492"/>
                </a:lnTo>
                <a:lnTo>
                  <a:pt x="6732" y="89951"/>
                </a:lnTo>
                <a:lnTo>
                  <a:pt x="6732" y="16328"/>
                </a:lnTo>
                <a:lnTo>
                  <a:pt x="23385" y="16328"/>
                </a:lnTo>
                <a:lnTo>
                  <a:pt x="23385" y="24541"/>
                </a:lnTo>
                <a:cubicBezTo>
                  <a:pt x="23385" y="26183"/>
                  <a:pt x="24685" y="27246"/>
                  <a:pt x="26692" y="27246"/>
                </a:cubicBezTo>
                <a:cubicBezTo>
                  <a:pt x="28700" y="27246"/>
                  <a:pt x="30000" y="26183"/>
                  <a:pt x="30000" y="24541"/>
                </a:cubicBezTo>
                <a:lnTo>
                  <a:pt x="30000" y="16328"/>
                </a:lnTo>
                <a:lnTo>
                  <a:pt x="36732" y="16328"/>
                </a:lnTo>
                <a:lnTo>
                  <a:pt x="36732" y="24541"/>
                </a:lnTo>
                <a:cubicBezTo>
                  <a:pt x="36732" y="26183"/>
                  <a:pt x="38031" y="27246"/>
                  <a:pt x="40039" y="27246"/>
                </a:cubicBezTo>
                <a:cubicBezTo>
                  <a:pt x="42047" y="27246"/>
                  <a:pt x="43346" y="26183"/>
                  <a:pt x="43346" y="24541"/>
                </a:cubicBezTo>
                <a:lnTo>
                  <a:pt x="43346" y="16328"/>
                </a:lnTo>
                <a:lnTo>
                  <a:pt x="50078" y="16328"/>
                </a:lnTo>
                <a:lnTo>
                  <a:pt x="50078" y="24541"/>
                </a:lnTo>
                <a:cubicBezTo>
                  <a:pt x="50078" y="26183"/>
                  <a:pt x="51377" y="27246"/>
                  <a:pt x="53385" y="27246"/>
                </a:cubicBezTo>
                <a:cubicBezTo>
                  <a:pt x="55393" y="27246"/>
                  <a:pt x="56692" y="26183"/>
                  <a:pt x="56692" y="24541"/>
                </a:cubicBezTo>
                <a:lnTo>
                  <a:pt x="56692" y="16328"/>
                </a:lnTo>
                <a:lnTo>
                  <a:pt x="63425" y="16328"/>
                </a:lnTo>
                <a:lnTo>
                  <a:pt x="63425" y="24541"/>
                </a:lnTo>
                <a:cubicBezTo>
                  <a:pt x="63425" y="26183"/>
                  <a:pt x="64724" y="27246"/>
                  <a:pt x="66732" y="27246"/>
                </a:cubicBezTo>
                <a:cubicBezTo>
                  <a:pt x="68740" y="27246"/>
                  <a:pt x="70039" y="26183"/>
                  <a:pt x="70039" y="24541"/>
                </a:cubicBezTo>
                <a:lnTo>
                  <a:pt x="70039" y="16328"/>
                </a:lnTo>
                <a:lnTo>
                  <a:pt x="76771" y="16328"/>
                </a:lnTo>
                <a:lnTo>
                  <a:pt x="76771" y="24541"/>
                </a:lnTo>
                <a:cubicBezTo>
                  <a:pt x="76771" y="26183"/>
                  <a:pt x="78070" y="27246"/>
                  <a:pt x="80078" y="27246"/>
                </a:cubicBezTo>
                <a:cubicBezTo>
                  <a:pt x="82086" y="27246"/>
                  <a:pt x="83385" y="26183"/>
                  <a:pt x="83385" y="24541"/>
                </a:cubicBezTo>
                <a:lnTo>
                  <a:pt x="83385" y="16328"/>
                </a:lnTo>
                <a:lnTo>
                  <a:pt x="90000" y="16328"/>
                </a:lnTo>
                <a:lnTo>
                  <a:pt x="90000" y="24541"/>
                </a:lnTo>
                <a:cubicBezTo>
                  <a:pt x="90000" y="26183"/>
                  <a:pt x="91417" y="27246"/>
                  <a:pt x="93425" y="27246"/>
                </a:cubicBezTo>
                <a:cubicBezTo>
                  <a:pt x="95433" y="27246"/>
                  <a:pt x="96732" y="26183"/>
                  <a:pt x="96732" y="24541"/>
                </a:cubicBezTo>
                <a:lnTo>
                  <a:pt x="96732" y="16328"/>
                </a:lnTo>
                <a:lnTo>
                  <a:pt x="113385" y="16328"/>
                </a:lnTo>
                <a:lnTo>
                  <a:pt x="113385" y="114492"/>
                </a:lnTo>
                <a:close/>
                <a:moveTo>
                  <a:pt x="16771" y="62705"/>
                </a:moveTo>
                <a:cubicBezTo>
                  <a:pt x="16771" y="64347"/>
                  <a:pt x="18070" y="65410"/>
                  <a:pt x="20078" y="65410"/>
                </a:cubicBezTo>
                <a:lnTo>
                  <a:pt x="100039" y="65410"/>
                </a:lnTo>
                <a:cubicBezTo>
                  <a:pt x="102047" y="65410"/>
                  <a:pt x="103346" y="64347"/>
                  <a:pt x="103346" y="62705"/>
                </a:cubicBezTo>
                <a:cubicBezTo>
                  <a:pt x="103346" y="61062"/>
                  <a:pt x="102047" y="60000"/>
                  <a:pt x="100039" y="60000"/>
                </a:cubicBezTo>
                <a:lnTo>
                  <a:pt x="20078" y="60000"/>
                </a:lnTo>
                <a:cubicBezTo>
                  <a:pt x="18070" y="60000"/>
                  <a:pt x="16771" y="61062"/>
                  <a:pt x="16771" y="62705"/>
                </a:cubicBezTo>
                <a:close/>
                <a:moveTo>
                  <a:pt x="80078" y="76328"/>
                </a:moveTo>
                <a:lnTo>
                  <a:pt x="20078" y="76328"/>
                </a:lnTo>
                <a:cubicBezTo>
                  <a:pt x="18070" y="76328"/>
                  <a:pt x="16771" y="77487"/>
                  <a:pt x="16771" y="79130"/>
                </a:cubicBezTo>
                <a:cubicBezTo>
                  <a:pt x="16771" y="80676"/>
                  <a:pt x="18070" y="81835"/>
                  <a:pt x="20078" y="81835"/>
                </a:cubicBezTo>
                <a:lnTo>
                  <a:pt x="80078" y="81835"/>
                </a:lnTo>
                <a:cubicBezTo>
                  <a:pt x="82086" y="81835"/>
                  <a:pt x="83385" y="80676"/>
                  <a:pt x="83385" y="79130"/>
                </a:cubicBezTo>
                <a:cubicBezTo>
                  <a:pt x="83385" y="77487"/>
                  <a:pt x="82086" y="76328"/>
                  <a:pt x="80078" y="763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35;p74"/>
          <p:cNvSpPr/>
          <p:nvPr/>
        </p:nvSpPr>
        <p:spPr>
          <a:xfrm>
            <a:off x="5194041" y="4240060"/>
            <a:ext cx="449276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6341" y="103671"/>
                </a:moveTo>
                <a:lnTo>
                  <a:pt x="10829" y="103671"/>
                </a:lnTo>
                <a:lnTo>
                  <a:pt x="10829" y="109082"/>
                </a:lnTo>
                <a:lnTo>
                  <a:pt x="16341" y="109082"/>
                </a:lnTo>
                <a:lnTo>
                  <a:pt x="16341" y="103671"/>
                </a:lnTo>
                <a:close/>
                <a:moveTo>
                  <a:pt x="16341" y="81835"/>
                </a:moveTo>
                <a:lnTo>
                  <a:pt x="10829" y="81835"/>
                </a:lnTo>
                <a:lnTo>
                  <a:pt x="10829" y="87246"/>
                </a:lnTo>
                <a:lnTo>
                  <a:pt x="16341" y="87246"/>
                </a:lnTo>
                <a:lnTo>
                  <a:pt x="16341" y="81835"/>
                </a:lnTo>
                <a:close/>
                <a:moveTo>
                  <a:pt x="10829" y="38164"/>
                </a:moveTo>
                <a:lnTo>
                  <a:pt x="16341" y="38164"/>
                </a:lnTo>
                <a:lnTo>
                  <a:pt x="16341" y="32753"/>
                </a:lnTo>
                <a:lnTo>
                  <a:pt x="10829" y="32753"/>
                </a:lnTo>
                <a:lnTo>
                  <a:pt x="10829" y="38164"/>
                </a:lnTo>
                <a:close/>
                <a:moveTo>
                  <a:pt x="16341" y="92753"/>
                </a:moveTo>
                <a:lnTo>
                  <a:pt x="10829" y="92753"/>
                </a:lnTo>
                <a:lnTo>
                  <a:pt x="10829" y="98164"/>
                </a:lnTo>
                <a:lnTo>
                  <a:pt x="16341" y="98164"/>
                </a:lnTo>
                <a:lnTo>
                  <a:pt x="16341" y="92753"/>
                </a:lnTo>
                <a:close/>
                <a:moveTo>
                  <a:pt x="10829" y="60000"/>
                </a:moveTo>
                <a:lnTo>
                  <a:pt x="16341" y="60000"/>
                </a:lnTo>
                <a:lnTo>
                  <a:pt x="16341" y="54589"/>
                </a:lnTo>
                <a:lnTo>
                  <a:pt x="10829" y="54589"/>
                </a:lnTo>
                <a:lnTo>
                  <a:pt x="10829" y="60000"/>
                </a:lnTo>
                <a:close/>
                <a:moveTo>
                  <a:pt x="10829" y="49082"/>
                </a:moveTo>
                <a:lnTo>
                  <a:pt x="16341" y="49082"/>
                </a:lnTo>
                <a:lnTo>
                  <a:pt x="16341" y="43671"/>
                </a:lnTo>
                <a:lnTo>
                  <a:pt x="10829" y="43671"/>
                </a:lnTo>
                <a:lnTo>
                  <a:pt x="10829" y="49082"/>
                </a:lnTo>
                <a:close/>
                <a:moveTo>
                  <a:pt x="87316" y="21835"/>
                </a:moveTo>
                <a:lnTo>
                  <a:pt x="10829" y="21835"/>
                </a:lnTo>
                <a:cubicBezTo>
                  <a:pt x="4834" y="21835"/>
                  <a:pt x="0" y="26763"/>
                  <a:pt x="0" y="32753"/>
                </a:cubicBezTo>
                <a:lnTo>
                  <a:pt x="0" y="109082"/>
                </a:lnTo>
                <a:cubicBezTo>
                  <a:pt x="0" y="115072"/>
                  <a:pt x="4834" y="120000"/>
                  <a:pt x="10829" y="120000"/>
                </a:cubicBezTo>
                <a:lnTo>
                  <a:pt x="87316" y="120000"/>
                </a:lnTo>
                <a:cubicBezTo>
                  <a:pt x="93311" y="120000"/>
                  <a:pt x="98243" y="115072"/>
                  <a:pt x="98243" y="109082"/>
                </a:cubicBezTo>
                <a:lnTo>
                  <a:pt x="98243" y="32753"/>
                </a:lnTo>
                <a:cubicBezTo>
                  <a:pt x="98243" y="26763"/>
                  <a:pt x="93311" y="21835"/>
                  <a:pt x="87316" y="21835"/>
                </a:cubicBezTo>
                <a:close/>
                <a:moveTo>
                  <a:pt x="21756" y="114492"/>
                </a:moveTo>
                <a:lnTo>
                  <a:pt x="10829" y="114492"/>
                </a:lnTo>
                <a:cubicBezTo>
                  <a:pt x="7832" y="114492"/>
                  <a:pt x="5414" y="112077"/>
                  <a:pt x="5414" y="109082"/>
                </a:cubicBezTo>
                <a:lnTo>
                  <a:pt x="5414" y="73623"/>
                </a:lnTo>
                <a:lnTo>
                  <a:pt x="21756" y="73623"/>
                </a:lnTo>
                <a:lnTo>
                  <a:pt x="21756" y="114492"/>
                </a:lnTo>
                <a:close/>
                <a:moveTo>
                  <a:pt x="21756" y="68212"/>
                </a:moveTo>
                <a:lnTo>
                  <a:pt x="5414" y="68212"/>
                </a:lnTo>
                <a:lnTo>
                  <a:pt x="5414" y="32753"/>
                </a:lnTo>
                <a:cubicBezTo>
                  <a:pt x="5414" y="29758"/>
                  <a:pt x="7832" y="27246"/>
                  <a:pt x="10829" y="27246"/>
                </a:cubicBezTo>
                <a:lnTo>
                  <a:pt x="21756" y="27246"/>
                </a:lnTo>
                <a:lnTo>
                  <a:pt x="21756" y="68212"/>
                </a:lnTo>
                <a:close/>
                <a:moveTo>
                  <a:pt x="70878" y="114492"/>
                </a:moveTo>
                <a:lnTo>
                  <a:pt x="27268" y="114492"/>
                </a:lnTo>
                <a:lnTo>
                  <a:pt x="27268" y="73623"/>
                </a:lnTo>
                <a:lnTo>
                  <a:pt x="70878" y="73623"/>
                </a:lnTo>
                <a:lnTo>
                  <a:pt x="70878" y="114492"/>
                </a:lnTo>
                <a:close/>
                <a:moveTo>
                  <a:pt x="70878" y="68212"/>
                </a:moveTo>
                <a:lnTo>
                  <a:pt x="27268" y="68212"/>
                </a:lnTo>
                <a:lnTo>
                  <a:pt x="27268" y="27246"/>
                </a:lnTo>
                <a:lnTo>
                  <a:pt x="70878" y="27246"/>
                </a:lnTo>
                <a:lnTo>
                  <a:pt x="70878" y="68212"/>
                </a:lnTo>
                <a:close/>
                <a:moveTo>
                  <a:pt x="92731" y="109082"/>
                </a:moveTo>
                <a:cubicBezTo>
                  <a:pt x="92731" y="112077"/>
                  <a:pt x="90314" y="114492"/>
                  <a:pt x="87316" y="114492"/>
                </a:cubicBezTo>
                <a:lnTo>
                  <a:pt x="76390" y="114492"/>
                </a:lnTo>
                <a:lnTo>
                  <a:pt x="76390" y="73623"/>
                </a:lnTo>
                <a:lnTo>
                  <a:pt x="92731" y="73623"/>
                </a:lnTo>
                <a:lnTo>
                  <a:pt x="92731" y="109082"/>
                </a:lnTo>
                <a:close/>
                <a:moveTo>
                  <a:pt x="92731" y="68212"/>
                </a:moveTo>
                <a:lnTo>
                  <a:pt x="76390" y="68212"/>
                </a:lnTo>
                <a:lnTo>
                  <a:pt x="76390" y="27246"/>
                </a:lnTo>
                <a:lnTo>
                  <a:pt x="87316" y="27246"/>
                </a:lnTo>
                <a:cubicBezTo>
                  <a:pt x="90314" y="27246"/>
                  <a:pt x="92731" y="29758"/>
                  <a:pt x="92731" y="32753"/>
                </a:cubicBezTo>
                <a:lnTo>
                  <a:pt x="92731" y="68212"/>
                </a:lnTo>
                <a:close/>
                <a:moveTo>
                  <a:pt x="81804" y="38164"/>
                </a:moveTo>
                <a:lnTo>
                  <a:pt x="87316" y="38164"/>
                </a:lnTo>
                <a:lnTo>
                  <a:pt x="87316" y="32753"/>
                </a:lnTo>
                <a:lnTo>
                  <a:pt x="81804" y="32753"/>
                </a:lnTo>
                <a:lnTo>
                  <a:pt x="81804" y="38164"/>
                </a:lnTo>
                <a:close/>
                <a:moveTo>
                  <a:pt x="109073" y="0"/>
                </a:moveTo>
                <a:lnTo>
                  <a:pt x="32683" y="0"/>
                </a:lnTo>
                <a:cubicBezTo>
                  <a:pt x="26688" y="0"/>
                  <a:pt x="21756" y="4927"/>
                  <a:pt x="21756" y="10917"/>
                </a:cubicBezTo>
                <a:lnTo>
                  <a:pt x="21756" y="13623"/>
                </a:lnTo>
                <a:cubicBezTo>
                  <a:pt x="21756" y="15265"/>
                  <a:pt x="22917" y="16328"/>
                  <a:pt x="24560" y="16328"/>
                </a:cubicBezTo>
                <a:cubicBezTo>
                  <a:pt x="26107" y="16328"/>
                  <a:pt x="27268" y="15265"/>
                  <a:pt x="27268" y="13623"/>
                </a:cubicBezTo>
                <a:lnTo>
                  <a:pt x="27268" y="10917"/>
                </a:lnTo>
                <a:cubicBezTo>
                  <a:pt x="27268" y="7922"/>
                  <a:pt x="29685" y="5507"/>
                  <a:pt x="32683" y="5507"/>
                </a:cubicBezTo>
                <a:lnTo>
                  <a:pt x="109073" y="5507"/>
                </a:lnTo>
                <a:cubicBezTo>
                  <a:pt x="112070" y="5507"/>
                  <a:pt x="114585" y="7922"/>
                  <a:pt x="114585" y="10917"/>
                </a:cubicBezTo>
                <a:lnTo>
                  <a:pt x="114585" y="87246"/>
                </a:lnTo>
                <a:cubicBezTo>
                  <a:pt x="114585" y="90241"/>
                  <a:pt x="112070" y="92753"/>
                  <a:pt x="109073" y="92753"/>
                </a:cubicBezTo>
                <a:lnTo>
                  <a:pt x="106365" y="92753"/>
                </a:lnTo>
                <a:cubicBezTo>
                  <a:pt x="104721" y="92753"/>
                  <a:pt x="103658" y="93816"/>
                  <a:pt x="103658" y="95458"/>
                </a:cubicBezTo>
                <a:cubicBezTo>
                  <a:pt x="103658" y="97101"/>
                  <a:pt x="104721" y="98164"/>
                  <a:pt x="106365" y="98164"/>
                </a:cubicBezTo>
                <a:lnTo>
                  <a:pt x="109073" y="98164"/>
                </a:lnTo>
                <a:cubicBezTo>
                  <a:pt x="115165" y="98164"/>
                  <a:pt x="120000" y="93236"/>
                  <a:pt x="120000" y="87246"/>
                </a:cubicBezTo>
                <a:lnTo>
                  <a:pt x="120000" y="10917"/>
                </a:lnTo>
                <a:cubicBezTo>
                  <a:pt x="120000" y="4927"/>
                  <a:pt x="115165" y="0"/>
                  <a:pt x="109073" y="0"/>
                </a:cubicBezTo>
                <a:close/>
                <a:moveTo>
                  <a:pt x="81804" y="49082"/>
                </a:moveTo>
                <a:lnTo>
                  <a:pt x="87316" y="49082"/>
                </a:lnTo>
                <a:lnTo>
                  <a:pt x="87316" y="43671"/>
                </a:lnTo>
                <a:lnTo>
                  <a:pt x="81804" y="43671"/>
                </a:lnTo>
                <a:lnTo>
                  <a:pt x="81804" y="49082"/>
                </a:lnTo>
                <a:close/>
                <a:moveTo>
                  <a:pt x="87316" y="92753"/>
                </a:moveTo>
                <a:lnTo>
                  <a:pt x="81804" y="92753"/>
                </a:lnTo>
                <a:lnTo>
                  <a:pt x="81804" y="98164"/>
                </a:lnTo>
                <a:lnTo>
                  <a:pt x="87316" y="98164"/>
                </a:lnTo>
                <a:lnTo>
                  <a:pt x="87316" y="92753"/>
                </a:lnTo>
                <a:close/>
                <a:moveTo>
                  <a:pt x="81804" y="60000"/>
                </a:moveTo>
                <a:lnTo>
                  <a:pt x="87316" y="60000"/>
                </a:lnTo>
                <a:lnTo>
                  <a:pt x="87316" y="54589"/>
                </a:lnTo>
                <a:lnTo>
                  <a:pt x="81804" y="54589"/>
                </a:lnTo>
                <a:lnTo>
                  <a:pt x="81804" y="60000"/>
                </a:lnTo>
                <a:close/>
                <a:moveTo>
                  <a:pt x="87316" y="81835"/>
                </a:moveTo>
                <a:lnTo>
                  <a:pt x="81804" y="81835"/>
                </a:lnTo>
                <a:lnTo>
                  <a:pt x="81804" y="87246"/>
                </a:lnTo>
                <a:lnTo>
                  <a:pt x="87316" y="87246"/>
                </a:lnTo>
                <a:lnTo>
                  <a:pt x="87316" y="81835"/>
                </a:lnTo>
                <a:close/>
                <a:moveTo>
                  <a:pt x="87316" y="103671"/>
                </a:moveTo>
                <a:lnTo>
                  <a:pt x="81804" y="103671"/>
                </a:lnTo>
                <a:lnTo>
                  <a:pt x="81804" y="109082"/>
                </a:lnTo>
                <a:lnTo>
                  <a:pt x="87316" y="109082"/>
                </a:lnTo>
                <a:lnTo>
                  <a:pt x="87316" y="1036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36;p74"/>
          <p:cNvSpPr/>
          <p:nvPr/>
        </p:nvSpPr>
        <p:spPr>
          <a:xfrm>
            <a:off x="7880861" y="4240060"/>
            <a:ext cx="461075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917" y="27246"/>
                </a:moveTo>
                <a:lnTo>
                  <a:pt x="16425" y="27246"/>
                </a:lnTo>
                <a:lnTo>
                  <a:pt x="16425" y="21835"/>
                </a:lnTo>
                <a:lnTo>
                  <a:pt x="10917" y="21835"/>
                </a:lnTo>
                <a:lnTo>
                  <a:pt x="10917" y="27246"/>
                </a:lnTo>
                <a:close/>
                <a:moveTo>
                  <a:pt x="10917" y="38164"/>
                </a:moveTo>
                <a:lnTo>
                  <a:pt x="16425" y="38164"/>
                </a:lnTo>
                <a:lnTo>
                  <a:pt x="16425" y="32753"/>
                </a:lnTo>
                <a:lnTo>
                  <a:pt x="10917" y="32753"/>
                </a:lnTo>
                <a:lnTo>
                  <a:pt x="10917" y="38164"/>
                </a:lnTo>
                <a:close/>
                <a:moveTo>
                  <a:pt x="16425" y="103671"/>
                </a:moveTo>
                <a:lnTo>
                  <a:pt x="10917" y="103671"/>
                </a:lnTo>
                <a:lnTo>
                  <a:pt x="10917" y="109082"/>
                </a:lnTo>
                <a:lnTo>
                  <a:pt x="16425" y="109082"/>
                </a:lnTo>
                <a:lnTo>
                  <a:pt x="16425" y="103671"/>
                </a:lnTo>
                <a:close/>
                <a:moveTo>
                  <a:pt x="16425" y="81835"/>
                </a:moveTo>
                <a:lnTo>
                  <a:pt x="10917" y="81835"/>
                </a:lnTo>
                <a:lnTo>
                  <a:pt x="10917" y="87246"/>
                </a:lnTo>
                <a:lnTo>
                  <a:pt x="16425" y="87246"/>
                </a:lnTo>
                <a:lnTo>
                  <a:pt x="16425" y="81835"/>
                </a:lnTo>
                <a:close/>
                <a:moveTo>
                  <a:pt x="16425" y="70917"/>
                </a:moveTo>
                <a:lnTo>
                  <a:pt x="10917" y="70917"/>
                </a:lnTo>
                <a:lnTo>
                  <a:pt x="10917" y="76328"/>
                </a:lnTo>
                <a:lnTo>
                  <a:pt x="16425" y="76328"/>
                </a:lnTo>
                <a:lnTo>
                  <a:pt x="16425" y="70917"/>
                </a:lnTo>
                <a:close/>
                <a:moveTo>
                  <a:pt x="16425" y="92753"/>
                </a:moveTo>
                <a:lnTo>
                  <a:pt x="10917" y="92753"/>
                </a:lnTo>
                <a:lnTo>
                  <a:pt x="10917" y="98164"/>
                </a:lnTo>
                <a:lnTo>
                  <a:pt x="16425" y="98164"/>
                </a:lnTo>
                <a:lnTo>
                  <a:pt x="16425" y="92753"/>
                </a:lnTo>
                <a:close/>
                <a:moveTo>
                  <a:pt x="10917" y="49082"/>
                </a:moveTo>
                <a:lnTo>
                  <a:pt x="16425" y="49082"/>
                </a:lnTo>
                <a:lnTo>
                  <a:pt x="16425" y="43671"/>
                </a:lnTo>
                <a:lnTo>
                  <a:pt x="10917" y="43671"/>
                </a:lnTo>
                <a:lnTo>
                  <a:pt x="10917" y="49082"/>
                </a:lnTo>
                <a:close/>
                <a:moveTo>
                  <a:pt x="10917" y="16328"/>
                </a:moveTo>
                <a:lnTo>
                  <a:pt x="16425" y="16328"/>
                </a:lnTo>
                <a:lnTo>
                  <a:pt x="16425" y="10917"/>
                </a:lnTo>
                <a:lnTo>
                  <a:pt x="10917" y="10917"/>
                </a:lnTo>
                <a:lnTo>
                  <a:pt x="10917" y="16328"/>
                </a:lnTo>
                <a:close/>
                <a:moveTo>
                  <a:pt x="103671" y="27246"/>
                </a:moveTo>
                <a:lnTo>
                  <a:pt x="109082" y="27246"/>
                </a:lnTo>
                <a:lnTo>
                  <a:pt x="109082" y="21835"/>
                </a:lnTo>
                <a:lnTo>
                  <a:pt x="103671" y="21835"/>
                </a:lnTo>
                <a:lnTo>
                  <a:pt x="103671" y="27246"/>
                </a:lnTo>
                <a:close/>
                <a:moveTo>
                  <a:pt x="103671" y="38164"/>
                </a:moveTo>
                <a:lnTo>
                  <a:pt x="109082" y="38164"/>
                </a:lnTo>
                <a:lnTo>
                  <a:pt x="109082" y="32753"/>
                </a:lnTo>
                <a:lnTo>
                  <a:pt x="103671" y="32753"/>
                </a:lnTo>
                <a:lnTo>
                  <a:pt x="103671" y="38164"/>
                </a:lnTo>
                <a:close/>
                <a:moveTo>
                  <a:pt x="103671" y="49082"/>
                </a:moveTo>
                <a:lnTo>
                  <a:pt x="109082" y="49082"/>
                </a:lnTo>
                <a:lnTo>
                  <a:pt x="109082" y="43671"/>
                </a:lnTo>
                <a:lnTo>
                  <a:pt x="103671" y="43671"/>
                </a:lnTo>
                <a:lnTo>
                  <a:pt x="103671" y="49082"/>
                </a:lnTo>
                <a:close/>
                <a:moveTo>
                  <a:pt x="109082" y="0"/>
                </a:moveTo>
                <a:lnTo>
                  <a:pt x="10917" y="0"/>
                </a:lnTo>
                <a:cubicBezTo>
                  <a:pt x="4927" y="0"/>
                  <a:pt x="0" y="4927"/>
                  <a:pt x="0" y="10917"/>
                </a:cubicBezTo>
                <a:lnTo>
                  <a:pt x="0" y="109082"/>
                </a:lnTo>
                <a:cubicBezTo>
                  <a:pt x="0" y="115072"/>
                  <a:pt x="4927" y="120000"/>
                  <a:pt x="10917" y="120000"/>
                </a:cubicBezTo>
                <a:lnTo>
                  <a:pt x="109082" y="120000"/>
                </a:lnTo>
                <a:cubicBezTo>
                  <a:pt x="115072" y="120000"/>
                  <a:pt x="120000" y="115072"/>
                  <a:pt x="120000" y="109082"/>
                </a:cubicBezTo>
                <a:lnTo>
                  <a:pt x="120000" y="10917"/>
                </a:lnTo>
                <a:cubicBezTo>
                  <a:pt x="120000" y="4927"/>
                  <a:pt x="115072" y="0"/>
                  <a:pt x="109082" y="0"/>
                </a:cubicBezTo>
                <a:close/>
                <a:moveTo>
                  <a:pt x="21835" y="114492"/>
                </a:moveTo>
                <a:lnTo>
                  <a:pt x="10917" y="114492"/>
                </a:lnTo>
                <a:cubicBezTo>
                  <a:pt x="7922" y="114492"/>
                  <a:pt x="5507" y="112077"/>
                  <a:pt x="5507" y="109082"/>
                </a:cubicBezTo>
                <a:lnTo>
                  <a:pt x="5507" y="62705"/>
                </a:lnTo>
                <a:lnTo>
                  <a:pt x="21835" y="62705"/>
                </a:lnTo>
                <a:lnTo>
                  <a:pt x="21835" y="114492"/>
                </a:lnTo>
                <a:close/>
                <a:moveTo>
                  <a:pt x="21835" y="57294"/>
                </a:moveTo>
                <a:lnTo>
                  <a:pt x="5507" y="57294"/>
                </a:lnTo>
                <a:lnTo>
                  <a:pt x="5507" y="10917"/>
                </a:lnTo>
                <a:cubicBezTo>
                  <a:pt x="5507" y="7922"/>
                  <a:pt x="7922" y="5507"/>
                  <a:pt x="10917" y="5507"/>
                </a:cubicBezTo>
                <a:lnTo>
                  <a:pt x="21835" y="5507"/>
                </a:lnTo>
                <a:lnTo>
                  <a:pt x="21835" y="57294"/>
                </a:lnTo>
                <a:close/>
                <a:moveTo>
                  <a:pt x="92753" y="114492"/>
                </a:moveTo>
                <a:lnTo>
                  <a:pt x="27246" y="114492"/>
                </a:lnTo>
                <a:lnTo>
                  <a:pt x="27246" y="5507"/>
                </a:lnTo>
                <a:lnTo>
                  <a:pt x="92753" y="5507"/>
                </a:lnTo>
                <a:lnTo>
                  <a:pt x="92753" y="114492"/>
                </a:lnTo>
                <a:close/>
                <a:moveTo>
                  <a:pt x="114589" y="109082"/>
                </a:moveTo>
                <a:cubicBezTo>
                  <a:pt x="114589" y="112077"/>
                  <a:pt x="112077" y="114492"/>
                  <a:pt x="109082" y="114492"/>
                </a:cubicBezTo>
                <a:lnTo>
                  <a:pt x="98164" y="114492"/>
                </a:lnTo>
                <a:lnTo>
                  <a:pt x="98164" y="62705"/>
                </a:lnTo>
                <a:lnTo>
                  <a:pt x="114589" y="62705"/>
                </a:lnTo>
                <a:lnTo>
                  <a:pt x="114589" y="109082"/>
                </a:lnTo>
                <a:close/>
                <a:moveTo>
                  <a:pt x="114589" y="57294"/>
                </a:moveTo>
                <a:lnTo>
                  <a:pt x="98164" y="57294"/>
                </a:lnTo>
                <a:lnTo>
                  <a:pt x="98164" y="5507"/>
                </a:lnTo>
                <a:lnTo>
                  <a:pt x="109082" y="5507"/>
                </a:lnTo>
                <a:cubicBezTo>
                  <a:pt x="112077" y="5507"/>
                  <a:pt x="114589" y="7922"/>
                  <a:pt x="114589" y="10917"/>
                </a:cubicBezTo>
                <a:lnTo>
                  <a:pt x="114589" y="57294"/>
                </a:lnTo>
                <a:close/>
                <a:moveTo>
                  <a:pt x="103671" y="16328"/>
                </a:moveTo>
                <a:lnTo>
                  <a:pt x="109082" y="16328"/>
                </a:lnTo>
                <a:lnTo>
                  <a:pt x="109082" y="10917"/>
                </a:lnTo>
                <a:lnTo>
                  <a:pt x="103671" y="10917"/>
                </a:lnTo>
                <a:lnTo>
                  <a:pt x="103671" y="16328"/>
                </a:lnTo>
                <a:close/>
                <a:moveTo>
                  <a:pt x="109082" y="92753"/>
                </a:moveTo>
                <a:lnTo>
                  <a:pt x="103671" y="92753"/>
                </a:lnTo>
                <a:lnTo>
                  <a:pt x="103671" y="98164"/>
                </a:lnTo>
                <a:lnTo>
                  <a:pt x="109082" y="98164"/>
                </a:lnTo>
                <a:lnTo>
                  <a:pt x="109082" y="92753"/>
                </a:lnTo>
                <a:close/>
                <a:moveTo>
                  <a:pt x="109082" y="70917"/>
                </a:moveTo>
                <a:lnTo>
                  <a:pt x="103671" y="70917"/>
                </a:lnTo>
                <a:lnTo>
                  <a:pt x="103671" y="76328"/>
                </a:lnTo>
                <a:lnTo>
                  <a:pt x="109082" y="76328"/>
                </a:lnTo>
                <a:lnTo>
                  <a:pt x="109082" y="70917"/>
                </a:lnTo>
                <a:close/>
                <a:moveTo>
                  <a:pt x="109082" y="81835"/>
                </a:moveTo>
                <a:lnTo>
                  <a:pt x="103671" y="81835"/>
                </a:lnTo>
                <a:lnTo>
                  <a:pt x="103671" y="87246"/>
                </a:lnTo>
                <a:lnTo>
                  <a:pt x="109082" y="87246"/>
                </a:lnTo>
                <a:lnTo>
                  <a:pt x="109082" y="81835"/>
                </a:lnTo>
                <a:close/>
                <a:moveTo>
                  <a:pt x="109082" y="103671"/>
                </a:moveTo>
                <a:lnTo>
                  <a:pt x="103671" y="103671"/>
                </a:lnTo>
                <a:lnTo>
                  <a:pt x="103671" y="109082"/>
                </a:lnTo>
                <a:lnTo>
                  <a:pt x="109082" y="109082"/>
                </a:lnTo>
                <a:lnTo>
                  <a:pt x="109082" y="103671"/>
                </a:lnTo>
                <a:close/>
                <a:moveTo>
                  <a:pt x="46376" y="81835"/>
                </a:moveTo>
                <a:cubicBezTo>
                  <a:pt x="46956" y="81835"/>
                  <a:pt x="47439" y="81545"/>
                  <a:pt x="48019" y="81256"/>
                </a:cubicBezTo>
                <a:lnTo>
                  <a:pt x="48019" y="81256"/>
                </a:lnTo>
                <a:lnTo>
                  <a:pt x="77971" y="62222"/>
                </a:lnTo>
                <a:lnTo>
                  <a:pt x="77971" y="62222"/>
                </a:lnTo>
                <a:cubicBezTo>
                  <a:pt x="78550" y="61642"/>
                  <a:pt x="79130" y="60772"/>
                  <a:pt x="79130" y="60000"/>
                </a:cubicBezTo>
                <a:cubicBezTo>
                  <a:pt x="79130" y="59227"/>
                  <a:pt x="78550" y="58357"/>
                  <a:pt x="77971" y="57777"/>
                </a:cubicBezTo>
                <a:lnTo>
                  <a:pt x="77971" y="57777"/>
                </a:lnTo>
                <a:lnTo>
                  <a:pt x="48019" y="38743"/>
                </a:lnTo>
                <a:lnTo>
                  <a:pt x="48019" y="38743"/>
                </a:lnTo>
                <a:cubicBezTo>
                  <a:pt x="47439" y="38454"/>
                  <a:pt x="46956" y="38164"/>
                  <a:pt x="46376" y="38164"/>
                </a:cubicBezTo>
                <a:cubicBezTo>
                  <a:pt x="44734" y="38164"/>
                  <a:pt x="43671" y="39323"/>
                  <a:pt x="43671" y="40869"/>
                </a:cubicBezTo>
                <a:lnTo>
                  <a:pt x="43671" y="79130"/>
                </a:lnTo>
                <a:cubicBezTo>
                  <a:pt x="43671" y="80676"/>
                  <a:pt x="44734" y="81835"/>
                  <a:pt x="46376" y="81835"/>
                </a:cubicBezTo>
                <a:close/>
                <a:moveTo>
                  <a:pt x="49082" y="45797"/>
                </a:moveTo>
                <a:lnTo>
                  <a:pt x="71207" y="60000"/>
                </a:lnTo>
                <a:lnTo>
                  <a:pt x="49082" y="74202"/>
                </a:lnTo>
                <a:lnTo>
                  <a:pt x="49082" y="457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37;p74"/>
          <p:cNvSpPr/>
          <p:nvPr/>
        </p:nvSpPr>
        <p:spPr>
          <a:xfrm>
            <a:off x="1432015" y="4240060"/>
            <a:ext cx="461075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26763" y="0"/>
                  <a:pt x="0" y="26666"/>
                  <a:pt x="0" y="60000"/>
                </a:cubicBezTo>
                <a:cubicBezTo>
                  <a:pt x="0" y="93236"/>
                  <a:pt x="26763" y="120000"/>
                  <a:pt x="60000" y="120000"/>
                </a:cubicBezTo>
                <a:cubicBezTo>
                  <a:pt x="93236" y="120000"/>
                  <a:pt x="120000" y="93236"/>
                  <a:pt x="120000" y="60000"/>
                </a:cubicBezTo>
                <a:cubicBezTo>
                  <a:pt x="120000" y="26666"/>
                  <a:pt x="93236" y="0"/>
                  <a:pt x="60000" y="0"/>
                </a:cubicBezTo>
                <a:close/>
                <a:moveTo>
                  <a:pt x="114299" y="57198"/>
                </a:moveTo>
                <a:lnTo>
                  <a:pt x="66570" y="57198"/>
                </a:lnTo>
                <a:lnTo>
                  <a:pt x="100386" y="23381"/>
                </a:lnTo>
                <a:cubicBezTo>
                  <a:pt x="108502" y="32463"/>
                  <a:pt x="113719" y="44154"/>
                  <a:pt x="114299" y="57198"/>
                </a:cubicBezTo>
                <a:close/>
                <a:moveTo>
                  <a:pt x="60000" y="114492"/>
                </a:moveTo>
                <a:cubicBezTo>
                  <a:pt x="30048" y="114492"/>
                  <a:pt x="5507" y="89951"/>
                  <a:pt x="5507" y="60000"/>
                </a:cubicBezTo>
                <a:cubicBezTo>
                  <a:pt x="5507" y="29951"/>
                  <a:pt x="30048" y="5410"/>
                  <a:pt x="60000" y="5410"/>
                </a:cubicBezTo>
                <a:cubicBezTo>
                  <a:pt x="74202" y="5410"/>
                  <a:pt x="87053" y="10917"/>
                  <a:pt x="96521" y="19613"/>
                </a:cubicBezTo>
                <a:lnTo>
                  <a:pt x="58067" y="58067"/>
                </a:lnTo>
                <a:cubicBezTo>
                  <a:pt x="57584" y="58647"/>
                  <a:pt x="57294" y="59130"/>
                  <a:pt x="57294" y="60000"/>
                </a:cubicBezTo>
                <a:cubicBezTo>
                  <a:pt x="57294" y="61642"/>
                  <a:pt x="58357" y="62705"/>
                  <a:pt x="60000" y="62705"/>
                </a:cubicBezTo>
                <a:lnTo>
                  <a:pt x="114299" y="62705"/>
                </a:lnTo>
                <a:cubicBezTo>
                  <a:pt x="112946" y="91594"/>
                  <a:pt x="89178" y="114492"/>
                  <a:pt x="60000" y="1144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54;p74"/>
          <p:cNvSpPr/>
          <p:nvPr/>
        </p:nvSpPr>
        <p:spPr>
          <a:xfrm>
            <a:off x="6537451" y="4240060"/>
            <a:ext cx="449276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9951" y="43671"/>
                </a:moveTo>
                <a:cubicBezTo>
                  <a:pt x="37584" y="43671"/>
                  <a:pt x="43574" y="37681"/>
                  <a:pt x="43574" y="30048"/>
                </a:cubicBezTo>
                <a:cubicBezTo>
                  <a:pt x="43574" y="22415"/>
                  <a:pt x="37584" y="16425"/>
                  <a:pt x="29951" y="16425"/>
                </a:cubicBezTo>
                <a:cubicBezTo>
                  <a:pt x="22318" y="16425"/>
                  <a:pt x="16328" y="22415"/>
                  <a:pt x="16328" y="30048"/>
                </a:cubicBezTo>
                <a:cubicBezTo>
                  <a:pt x="16328" y="37681"/>
                  <a:pt x="22318" y="43671"/>
                  <a:pt x="29951" y="43671"/>
                </a:cubicBezTo>
                <a:close/>
                <a:moveTo>
                  <a:pt x="29951" y="21835"/>
                </a:moveTo>
                <a:cubicBezTo>
                  <a:pt x="34589" y="21835"/>
                  <a:pt x="38164" y="25410"/>
                  <a:pt x="38164" y="30048"/>
                </a:cubicBezTo>
                <a:cubicBezTo>
                  <a:pt x="38164" y="34685"/>
                  <a:pt x="34589" y="38260"/>
                  <a:pt x="29951" y="38260"/>
                </a:cubicBezTo>
                <a:cubicBezTo>
                  <a:pt x="25314" y="38260"/>
                  <a:pt x="21835" y="34685"/>
                  <a:pt x="21835" y="30048"/>
                </a:cubicBezTo>
                <a:cubicBezTo>
                  <a:pt x="21835" y="25410"/>
                  <a:pt x="25314" y="21835"/>
                  <a:pt x="29951" y="21835"/>
                </a:cubicBezTo>
                <a:close/>
                <a:moveTo>
                  <a:pt x="103381" y="99806"/>
                </a:moveTo>
                <a:lnTo>
                  <a:pt x="103381" y="99806"/>
                </a:lnTo>
                <a:cubicBezTo>
                  <a:pt x="103091" y="99613"/>
                  <a:pt x="103091" y="99033"/>
                  <a:pt x="102801" y="99033"/>
                </a:cubicBezTo>
                <a:lnTo>
                  <a:pt x="78840" y="64347"/>
                </a:lnTo>
                <a:lnTo>
                  <a:pt x="78840" y="64347"/>
                </a:lnTo>
                <a:cubicBezTo>
                  <a:pt x="78550" y="63285"/>
                  <a:pt x="77391" y="62801"/>
                  <a:pt x="76328" y="62801"/>
                </a:cubicBezTo>
                <a:cubicBezTo>
                  <a:pt x="75555" y="62801"/>
                  <a:pt x="74975" y="62995"/>
                  <a:pt x="74396" y="63574"/>
                </a:cubicBezTo>
                <a:lnTo>
                  <a:pt x="62995" y="75072"/>
                </a:lnTo>
                <a:lnTo>
                  <a:pt x="48792" y="53719"/>
                </a:lnTo>
                <a:cubicBezTo>
                  <a:pt x="48212" y="52657"/>
                  <a:pt x="47439" y="52077"/>
                  <a:pt x="46376" y="52077"/>
                </a:cubicBezTo>
                <a:cubicBezTo>
                  <a:pt x="45507" y="52077"/>
                  <a:pt x="44734" y="52657"/>
                  <a:pt x="44154" y="53526"/>
                </a:cubicBezTo>
                <a:lnTo>
                  <a:pt x="44154" y="53526"/>
                </a:lnTo>
                <a:lnTo>
                  <a:pt x="16908" y="99806"/>
                </a:lnTo>
                <a:lnTo>
                  <a:pt x="16908" y="99806"/>
                </a:lnTo>
                <a:cubicBezTo>
                  <a:pt x="16618" y="100386"/>
                  <a:pt x="16328" y="100676"/>
                  <a:pt x="16328" y="101159"/>
                </a:cubicBezTo>
                <a:cubicBezTo>
                  <a:pt x="16328" y="102801"/>
                  <a:pt x="17487" y="103961"/>
                  <a:pt x="19033" y="103961"/>
                </a:cubicBezTo>
                <a:lnTo>
                  <a:pt x="100869" y="103961"/>
                </a:lnTo>
                <a:cubicBezTo>
                  <a:pt x="102512" y="103961"/>
                  <a:pt x="103574" y="102801"/>
                  <a:pt x="103574" y="101159"/>
                </a:cubicBezTo>
                <a:cubicBezTo>
                  <a:pt x="103574" y="100676"/>
                  <a:pt x="103574" y="100096"/>
                  <a:pt x="103381" y="99806"/>
                </a:cubicBezTo>
                <a:lnTo>
                  <a:pt x="103381" y="99806"/>
                </a:lnTo>
                <a:close/>
                <a:moveTo>
                  <a:pt x="23671" y="98164"/>
                </a:moveTo>
                <a:lnTo>
                  <a:pt x="46376" y="59806"/>
                </a:lnTo>
                <a:lnTo>
                  <a:pt x="60000" y="80193"/>
                </a:lnTo>
                <a:cubicBezTo>
                  <a:pt x="60000" y="80483"/>
                  <a:pt x="60289" y="80772"/>
                  <a:pt x="60483" y="81062"/>
                </a:cubicBezTo>
                <a:lnTo>
                  <a:pt x="60483" y="81062"/>
                </a:lnTo>
                <a:cubicBezTo>
                  <a:pt x="61062" y="81545"/>
                  <a:pt x="61642" y="81835"/>
                  <a:pt x="62415" y="81835"/>
                </a:cubicBezTo>
                <a:cubicBezTo>
                  <a:pt x="63285" y="81835"/>
                  <a:pt x="63768" y="81545"/>
                  <a:pt x="64347" y="81062"/>
                </a:cubicBezTo>
                <a:lnTo>
                  <a:pt x="75748" y="69565"/>
                </a:lnTo>
                <a:lnTo>
                  <a:pt x="95458" y="98164"/>
                </a:lnTo>
                <a:lnTo>
                  <a:pt x="23671" y="98164"/>
                </a:lnTo>
                <a:close/>
                <a:moveTo>
                  <a:pt x="109082" y="0"/>
                </a:moveTo>
                <a:lnTo>
                  <a:pt x="10917" y="0"/>
                </a:lnTo>
                <a:cubicBezTo>
                  <a:pt x="4927" y="0"/>
                  <a:pt x="0" y="4927"/>
                  <a:pt x="0" y="10917"/>
                </a:cubicBezTo>
                <a:lnTo>
                  <a:pt x="0" y="109082"/>
                </a:lnTo>
                <a:cubicBezTo>
                  <a:pt x="0" y="115072"/>
                  <a:pt x="4927" y="120000"/>
                  <a:pt x="10917" y="120000"/>
                </a:cubicBezTo>
                <a:lnTo>
                  <a:pt x="109082" y="120000"/>
                </a:lnTo>
                <a:cubicBezTo>
                  <a:pt x="115072" y="120000"/>
                  <a:pt x="120000" y="115072"/>
                  <a:pt x="120000" y="109082"/>
                </a:cubicBezTo>
                <a:lnTo>
                  <a:pt x="120000" y="10917"/>
                </a:lnTo>
                <a:cubicBezTo>
                  <a:pt x="120000" y="4927"/>
                  <a:pt x="115072" y="0"/>
                  <a:pt x="109082" y="0"/>
                </a:cubicBezTo>
                <a:close/>
                <a:moveTo>
                  <a:pt x="114492" y="109082"/>
                </a:moveTo>
                <a:cubicBezTo>
                  <a:pt x="114492" y="112077"/>
                  <a:pt x="112077" y="114589"/>
                  <a:pt x="109082" y="114589"/>
                </a:cubicBezTo>
                <a:lnTo>
                  <a:pt x="10917" y="114589"/>
                </a:lnTo>
                <a:cubicBezTo>
                  <a:pt x="7922" y="114589"/>
                  <a:pt x="5410" y="112077"/>
                  <a:pt x="5410" y="109082"/>
                </a:cubicBezTo>
                <a:lnTo>
                  <a:pt x="5410" y="10917"/>
                </a:lnTo>
                <a:cubicBezTo>
                  <a:pt x="5410" y="7922"/>
                  <a:pt x="7922" y="5507"/>
                  <a:pt x="10917" y="5507"/>
                </a:cubicBezTo>
                <a:lnTo>
                  <a:pt x="109082" y="5507"/>
                </a:lnTo>
                <a:cubicBezTo>
                  <a:pt x="112077" y="5507"/>
                  <a:pt x="114492" y="7922"/>
                  <a:pt x="114492" y="10917"/>
                </a:cubicBezTo>
                <a:lnTo>
                  <a:pt x="114492" y="1090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55;p74"/>
          <p:cNvSpPr/>
          <p:nvPr/>
        </p:nvSpPr>
        <p:spPr>
          <a:xfrm>
            <a:off x="7209156" y="4240060"/>
            <a:ext cx="449276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316" y="21835"/>
                </a:moveTo>
                <a:lnTo>
                  <a:pt x="10829" y="21835"/>
                </a:lnTo>
                <a:cubicBezTo>
                  <a:pt x="4834" y="21835"/>
                  <a:pt x="0" y="26763"/>
                  <a:pt x="0" y="32753"/>
                </a:cubicBezTo>
                <a:lnTo>
                  <a:pt x="0" y="109082"/>
                </a:lnTo>
                <a:cubicBezTo>
                  <a:pt x="0" y="115072"/>
                  <a:pt x="4834" y="120000"/>
                  <a:pt x="10829" y="120000"/>
                </a:cubicBezTo>
                <a:lnTo>
                  <a:pt x="87316" y="120000"/>
                </a:lnTo>
                <a:cubicBezTo>
                  <a:pt x="93311" y="120000"/>
                  <a:pt x="98243" y="115072"/>
                  <a:pt x="98243" y="109082"/>
                </a:cubicBezTo>
                <a:lnTo>
                  <a:pt x="98243" y="32753"/>
                </a:lnTo>
                <a:cubicBezTo>
                  <a:pt x="98243" y="26763"/>
                  <a:pt x="93311" y="21835"/>
                  <a:pt x="87316" y="21835"/>
                </a:cubicBezTo>
                <a:close/>
                <a:moveTo>
                  <a:pt x="92731" y="109082"/>
                </a:moveTo>
                <a:cubicBezTo>
                  <a:pt x="92731" y="112077"/>
                  <a:pt x="90314" y="114589"/>
                  <a:pt x="87316" y="114589"/>
                </a:cubicBezTo>
                <a:lnTo>
                  <a:pt x="10829" y="114589"/>
                </a:lnTo>
                <a:cubicBezTo>
                  <a:pt x="7832" y="114589"/>
                  <a:pt x="5414" y="112077"/>
                  <a:pt x="5414" y="109082"/>
                </a:cubicBezTo>
                <a:lnTo>
                  <a:pt x="5414" y="32753"/>
                </a:lnTo>
                <a:cubicBezTo>
                  <a:pt x="5414" y="29758"/>
                  <a:pt x="7832" y="27342"/>
                  <a:pt x="10829" y="27342"/>
                </a:cubicBezTo>
                <a:lnTo>
                  <a:pt x="87316" y="27342"/>
                </a:lnTo>
                <a:cubicBezTo>
                  <a:pt x="90314" y="27342"/>
                  <a:pt x="92731" y="29758"/>
                  <a:pt x="92731" y="32753"/>
                </a:cubicBezTo>
                <a:lnTo>
                  <a:pt x="92731" y="109082"/>
                </a:lnTo>
                <a:close/>
                <a:moveTo>
                  <a:pt x="27268" y="60000"/>
                </a:moveTo>
                <a:cubicBezTo>
                  <a:pt x="33263" y="60000"/>
                  <a:pt x="38195" y="55169"/>
                  <a:pt x="38195" y="49082"/>
                </a:cubicBezTo>
                <a:cubicBezTo>
                  <a:pt x="38195" y="43091"/>
                  <a:pt x="33263" y="38260"/>
                  <a:pt x="27268" y="38260"/>
                </a:cubicBezTo>
                <a:cubicBezTo>
                  <a:pt x="21273" y="38260"/>
                  <a:pt x="16341" y="43091"/>
                  <a:pt x="16341" y="49082"/>
                </a:cubicBezTo>
                <a:cubicBezTo>
                  <a:pt x="16341" y="55169"/>
                  <a:pt x="21273" y="60000"/>
                  <a:pt x="27268" y="60000"/>
                </a:cubicBezTo>
                <a:close/>
                <a:moveTo>
                  <a:pt x="27268" y="43671"/>
                </a:moveTo>
                <a:cubicBezTo>
                  <a:pt x="30265" y="43671"/>
                  <a:pt x="32683" y="46086"/>
                  <a:pt x="32683" y="49082"/>
                </a:cubicBezTo>
                <a:cubicBezTo>
                  <a:pt x="32683" y="52077"/>
                  <a:pt x="30265" y="54589"/>
                  <a:pt x="27268" y="54589"/>
                </a:cubicBezTo>
                <a:cubicBezTo>
                  <a:pt x="24270" y="54589"/>
                  <a:pt x="21756" y="52077"/>
                  <a:pt x="21756" y="49082"/>
                </a:cubicBezTo>
                <a:cubicBezTo>
                  <a:pt x="21756" y="46086"/>
                  <a:pt x="24270" y="43671"/>
                  <a:pt x="27268" y="43671"/>
                </a:cubicBezTo>
                <a:close/>
                <a:moveTo>
                  <a:pt x="81514" y="99806"/>
                </a:moveTo>
                <a:lnTo>
                  <a:pt x="81514" y="99806"/>
                </a:lnTo>
                <a:lnTo>
                  <a:pt x="81514" y="99806"/>
                </a:lnTo>
                <a:lnTo>
                  <a:pt x="65173" y="72560"/>
                </a:lnTo>
                <a:lnTo>
                  <a:pt x="65173" y="72560"/>
                </a:lnTo>
                <a:cubicBezTo>
                  <a:pt x="64883" y="71497"/>
                  <a:pt x="63819" y="70917"/>
                  <a:pt x="62755" y="70917"/>
                </a:cubicBezTo>
                <a:cubicBezTo>
                  <a:pt x="61885" y="70917"/>
                  <a:pt x="61402" y="71207"/>
                  <a:pt x="60821" y="71787"/>
                </a:cubicBezTo>
                <a:lnTo>
                  <a:pt x="52119" y="80483"/>
                </a:lnTo>
                <a:lnTo>
                  <a:pt x="43319" y="67439"/>
                </a:lnTo>
                <a:cubicBezTo>
                  <a:pt x="42836" y="66280"/>
                  <a:pt x="41966" y="65797"/>
                  <a:pt x="40902" y="65797"/>
                </a:cubicBezTo>
                <a:cubicBezTo>
                  <a:pt x="40032" y="65797"/>
                  <a:pt x="39258" y="66280"/>
                  <a:pt x="38678" y="67149"/>
                </a:cubicBezTo>
                <a:lnTo>
                  <a:pt x="38678" y="67149"/>
                </a:lnTo>
                <a:lnTo>
                  <a:pt x="16921" y="99806"/>
                </a:lnTo>
                <a:lnTo>
                  <a:pt x="16921" y="99806"/>
                </a:lnTo>
                <a:cubicBezTo>
                  <a:pt x="16631" y="100386"/>
                  <a:pt x="16341" y="100676"/>
                  <a:pt x="16341" y="101159"/>
                </a:cubicBezTo>
                <a:cubicBezTo>
                  <a:pt x="16341" y="102801"/>
                  <a:pt x="17405" y="103961"/>
                  <a:pt x="19049" y="103961"/>
                </a:cubicBezTo>
                <a:lnTo>
                  <a:pt x="79097" y="103961"/>
                </a:lnTo>
                <a:cubicBezTo>
                  <a:pt x="80741" y="103961"/>
                  <a:pt x="81804" y="102801"/>
                  <a:pt x="81804" y="101159"/>
                </a:cubicBezTo>
                <a:cubicBezTo>
                  <a:pt x="81804" y="100676"/>
                  <a:pt x="81804" y="100096"/>
                  <a:pt x="81514" y="99806"/>
                </a:cubicBezTo>
                <a:lnTo>
                  <a:pt x="81514" y="99806"/>
                </a:lnTo>
                <a:close/>
                <a:moveTo>
                  <a:pt x="24270" y="98164"/>
                </a:moveTo>
                <a:lnTo>
                  <a:pt x="40902" y="73140"/>
                </a:lnTo>
                <a:lnTo>
                  <a:pt x="49315" y="85700"/>
                </a:lnTo>
                <a:cubicBezTo>
                  <a:pt x="49895" y="86763"/>
                  <a:pt x="50668" y="87342"/>
                  <a:pt x="51829" y="87342"/>
                </a:cubicBezTo>
                <a:cubicBezTo>
                  <a:pt x="52602" y="87342"/>
                  <a:pt x="53182" y="87053"/>
                  <a:pt x="53763" y="86473"/>
                </a:cubicBezTo>
                <a:lnTo>
                  <a:pt x="62175" y="78067"/>
                </a:lnTo>
                <a:lnTo>
                  <a:pt x="74165" y="98164"/>
                </a:lnTo>
                <a:lnTo>
                  <a:pt x="24270" y="98164"/>
                </a:lnTo>
                <a:close/>
                <a:moveTo>
                  <a:pt x="109073" y="0"/>
                </a:moveTo>
                <a:lnTo>
                  <a:pt x="32683" y="0"/>
                </a:lnTo>
                <a:cubicBezTo>
                  <a:pt x="26688" y="0"/>
                  <a:pt x="21756" y="4927"/>
                  <a:pt x="21756" y="10917"/>
                </a:cubicBezTo>
                <a:lnTo>
                  <a:pt x="21756" y="13719"/>
                </a:lnTo>
                <a:cubicBezTo>
                  <a:pt x="21756" y="15265"/>
                  <a:pt x="22917" y="16425"/>
                  <a:pt x="24560" y="16425"/>
                </a:cubicBezTo>
                <a:cubicBezTo>
                  <a:pt x="26107" y="16425"/>
                  <a:pt x="27268" y="15265"/>
                  <a:pt x="27268" y="13719"/>
                </a:cubicBezTo>
                <a:lnTo>
                  <a:pt x="27268" y="10917"/>
                </a:lnTo>
                <a:cubicBezTo>
                  <a:pt x="27268" y="7922"/>
                  <a:pt x="29685" y="5507"/>
                  <a:pt x="32683" y="5507"/>
                </a:cubicBezTo>
                <a:lnTo>
                  <a:pt x="109073" y="5507"/>
                </a:lnTo>
                <a:cubicBezTo>
                  <a:pt x="112070" y="5507"/>
                  <a:pt x="114585" y="7922"/>
                  <a:pt x="114585" y="10917"/>
                </a:cubicBezTo>
                <a:lnTo>
                  <a:pt x="114585" y="87342"/>
                </a:lnTo>
                <a:cubicBezTo>
                  <a:pt x="114585" y="90338"/>
                  <a:pt x="112070" y="92753"/>
                  <a:pt x="109073" y="92753"/>
                </a:cubicBezTo>
                <a:lnTo>
                  <a:pt x="106365" y="92753"/>
                </a:lnTo>
                <a:cubicBezTo>
                  <a:pt x="104721" y="92753"/>
                  <a:pt x="103658" y="93816"/>
                  <a:pt x="103658" y="95458"/>
                </a:cubicBezTo>
                <a:cubicBezTo>
                  <a:pt x="103658" y="97101"/>
                  <a:pt x="104721" y="98164"/>
                  <a:pt x="106365" y="98164"/>
                </a:cubicBezTo>
                <a:lnTo>
                  <a:pt x="109073" y="98164"/>
                </a:lnTo>
                <a:cubicBezTo>
                  <a:pt x="115165" y="98164"/>
                  <a:pt x="120000" y="93333"/>
                  <a:pt x="120000" y="87342"/>
                </a:cubicBezTo>
                <a:lnTo>
                  <a:pt x="120000" y="10917"/>
                </a:lnTo>
                <a:cubicBezTo>
                  <a:pt x="120000" y="4927"/>
                  <a:pt x="115165" y="0"/>
                  <a:pt x="1090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69;p74"/>
          <p:cNvSpPr/>
          <p:nvPr/>
        </p:nvSpPr>
        <p:spPr>
          <a:xfrm>
            <a:off x="2701907" y="4240060"/>
            <a:ext cx="412517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023" y="0"/>
                </a:moveTo>
                <a:lnTo>
                  <a:pt x="116705" y="0"/>
                </a:lnTo>
                <a:lnTo>
                  <a:pt x="116705" y="0"/>
                </a:lnTo>
                <a:lnTo>
                  <a:pt x="38689" y="10917"/>
                </a:lnTo>
                <a:lnTo>
                  <a:pt x="38689" y="10917"/>
                </a:lnTo>
                <a:cubicBezTo>
                  <a:pt x="37201" y="11111"/>
                  <a:pt x="36031" y="12270"/>
                  <a:pt x="36031" y="13623"/>
                </a:cubicBezTo>
                <a:lnTo>
                  <a:pt x="36031" y="95458"/>
                </a:lnTo>
                <a:cubicBezTo>
                  <a:pt x="33587" y="93816"/>
                  <a:pt x="30292" y="92657"/>
                  <a:pt x="26997" y="92657"/>
                </a:cubicBezTo>
                <a:lnTo>
                  <a:pt x="14986" y="92657"/>
                </a:lnTo>
                <a:cubicBezTo>
                  <a:pt x="6589" y="92657"/>
                  <a:pt x="0" y="98647"/>
                  <a:pt x="0" y="106280"/>
                </a:cubicBezTo>
                <a:cubicBezTo>
                  <a:pt x="0" y="113913"/>
                  <a:pt x="6589" y="120000"/>
                  <a:pt x="14986" y="120000"/>
                </a:cubicBezTo>
                <a:lnTo>
                  <a:pt x="26997" y="120000"/>
                </a:lnTo>
                <a:cubicBezTo>
                  <a:pt x="35394" y="120000"/>
                  <a:pt x="41984" y="113913"/>
                  <a:pt x="41984" y="106280"/>
                </a:cubicBezTo>
                <a:lnTo>
                  <a:pt x="41984" y="43381"/>
                </a:lnTo>
                <a:lnTo>
                  <a:pt x="113941" y="33236"/>
                </a:lnTo>
                <a:lnTo>
                  <a:pt x="113941" y="79033"/>
                </a:lnTo>
                <a:cubicBezTo>
                  <a:pt x="111603" y="77391"/>
                  <a:pt x="108308" y="76328"/>
                  <a:pt x="105013" y="76328"/>
                </a:cubicBezTo>
                <a:lnTo>
                  <a:pt x="93002" y="76328"/>
                </a:lnTo>
                <a:cubicBezTo>
                  <a:pt x="84605" y="76328"/>
                  <a:pt x="78015" y="82318"/>
                  <a:pt x="78015" y="89951"/>
                </a:cubicBezTo>
                <a:cubicBezTo>
                  <a:pt x="78015" y="97584"/>
                  <a:pt x="84605" y="103574"/>
                  <a:pt x="93002" y="103574"/>
                </a:cubicBezTo>
                <a:lnTo>
                  <a:pt x="105013" y="103574"/>
                </a:lnTo>
                <a:cubicBezTo>
                  <a:pt x="113410" y="103574"/>
                  <a:pt x="120000" y="97584"/>
                  <a:pt x="120000" y="89951"/>
                </a:cubicBezTo>
                <a:lnTo>
                  <a:pt x="120000" y="2705"/>
                </a:lnTo>
                <a:cubicBezTo>
                  <a:pt x="120000" y="1062"/>
                  <a:pt x="118830" y="0"/>
                  <a:pt x="117023" y="0"/>
                </a:cubicBezTo>
                <a:close/>
                <a:moveTo>
                  <a:pt x="26997" y="114492"/>
                </a:moveTo>
                <a:lnTo>
                  <a:pt x="14986" y="114492"/>
                </a:lnTo>
                <a:cubicBezTo>
                  <a:pt x="9884" y="114492"/>
                  <a:pt x="5952" y="110917"/>
                  <a:pt x="5952" y="106280"/>
                </a:cubicBezTo>
                <a:cubicBezTo>
                  <a:pt x="5952" y="101642"/>
                  <a:pt x="9884" y="98164"/>
                  <a:pt x="14986" y="98164"/>
                </a:cubicBezTo>
                <a:lnTo>
                  <a:pt x="26997" y="98164"/>
                </a:lnTo>
                <a:cubicBezTo>
                  <a:pt x="32099" y="98164"/>
                  <a:pt x="36031" y="101642"/>
                  <a:pt x="36031" y="106280"/>
                </a:cubicBezTo>
                <a:cubicBezTo>
                  <a:pt x="36031" y="110917"/>
                  <a:pt x="32099" y="114492"/>
                  <a:pt x="26997" y="114492"/>
                </a:cubicBezTo>
                <a:close/>
                <a:moveTo>
                  <a:pt x="105013" y="98164"/>
                </a:moveTo>
                <a:lnTo>
                  <a:pt x="93002" y="98164"/>
                </a:lnTo>
                <a:cubicBezTo>
                  <a:pt x="87900" y="98164"/>
                  <a:pt x="83968" y="94589"/>
                  <a:pt x="83968" y="89951"/>
                </a:cubicBezTo>
                <a:cubicBezTo>
                  <a:pt x="83968" y="85314"/>
                  <a:pt x="87900" y="81739"/>
                  <a:pt x="93002" y="81739"/>
                </a:cubicBezTo>
                <a:lnTo>
                  <a:pt x="105013" y="81739"/>
                </a:lnTo>
                <a:cubicBezTo>
                  <a:pt x="110115" y="81739"/>
                  <a:pt x="113941" y="85314"/>
                  <a:pt x="113941" y="89951"/>
                </a:cubicBezTo>
                <a:cubicBezTo>
                  <a:pt x="113941" y="94589"/>
                  <a:pt x="110115" y="98164"/>
                  <a:pt x="105013" y="98164"/>
                </a:cubicBezTo>
                <a:close/>
                <a:moveTo>
                  <a:pt x="113941" y="27536"/>
                </a:moveTo>
                <a:lnTo>
                  <a:pt x="41984" y="37584"/>
                </a:lnTo>
                <a:lnTo>
                  <a:pt x="41984" y="15748"/>
                </a:lnTo>
                <a:lnTo>
                  <a:pt x="113941" y="5700"/>
                </a:lnTo>
                <a:lnTo>
                  <a:pt x="113941" y="275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70;p74"/>
          <p:cNvSpPr/>
          <p:nvPr/>
        </p:nvSpPr>
        <p:spPr>
          <a:xfrm>
            <a:off x="3336853" y="4240060"/>
            <a:ext cx="291349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308" y="5410"/>
                </a:moveTo>
                <a:lnTo>
                  <a:pt x="114854" y="5410"/>
                </a:lnTo>
                <a:lnTo>
                  <a:pt x="114854" y="5410"/>
                </a:lnTo>
                <a:lnTo>
                  <a:pt x="57654" y="289"/>
                </a:lnTo>
                <a:cubicBezTo>
                  <a:pt x="57200" y="0"/>
                  <a:pt x="56443" y="0"/>
                  <a:pt x="55989" y="0"/>
                </a:cubicBezTo>
                <a:lnTo>
                  <a:pt x="55535" y="0"/>
                </a:lnTo>
                <a:lnTo>
                  <a:pt x="55081" y="0"/>
                </a:lnTo>
                <a:lnTo>
                  <a:pt x="55081" y="0"/>
                </a:lnTo>
                <a:cubicBezTo>
                  <a:pt x="52963" y="289"/>
                  <a:pt x="51298" y="1352"/>
                  <a:pt x="51298" y="2705"/>
                </a:cubicBezTo>
                <a:lnTo>
                  <a:pt x="51298" y="95458"/>
                </a:lnTo>
                <a:cubicBezTo>
                  <a:pt x="47818" y="93816"/>
                  <a:pt x="43127" y="92657"/>
                  <a:pt x="38436" y="92657"/>
                </a:cubicBezTo>
                <a:lnTo>
                  <a:pt x="21336" y="92657"/>
                </a:lnTo>
                <a:cubicBezTo>
                  <a:pt x="9382" y="92657"/>
                  <a:pt x="0" y="98647"/>
                  <a:pt x="0" y="106280"/>
                </a:cubicBezTo>
                <a:cubicBezTo>
                  <a:pt x="0" y="113913"/>
                  <a:pt x="9382" y="120000"/>
                  <a:pt x="21336" y="120000"/>
                </a:cubicBezTo>
                <a:lnTo>
                  <a:pt x="38436" y="120000"/>
                </a:lnTo>
                <a:cubicBezTo>
                  <a:pt x="50390" y="120000"/>
                  <a:pt x="59773" y="113913"/>
                  <a:pt x="59773" y="106280"/>
                </a:cubicBezTo>
                <a:lnTo>
                  <a:pt x="59773" y="32946"/>
                </a:lnTo>
                <a:lnTo>
                  <a:pt x="113644" y="37874"/>
                </a:lnTo>
                <a:cubicBezTo>
                  <a:pt x="114098" y="38164"/>
                  <a:pt x="114854" y="38164"/>
                  <a:pt x="115308" y="38164"/>
                </a:cubicBezTo>
                <a:lnTo>
                  <a:pt x="115762" y="38164"/>
                </a:lnTo>
                <a:lnTo>
                  <a:pt x="116216" y="38164"/>
                </a:lnTo>
                <a:lnTo>
                  <a:pt x="116216" y="38164"/>
                </a:lnTo>
                <a:cubicBezTo>
                  <a:pt x="118335" y="37874"/>
                  <a:pt x="119999" y="36811"/>
                  <a:pt x="119999" y="35458"/>
                </a:cubicBezTo>
                <a:lnTo>
                  <a:pt x="119999" y="8115"/>
                </a:lnTo>
                <a:cubicBezTo>
                  <a:pt x="119546" y="6570"/>
                  <a:pt x="117881" y="5410"/>
                  <a:pt x="115308" y="5410"/>
                </a:cubicBezTo>
                <a:close/>
                <a:moveTo>
                  <a:pt x="38436" y="114492"/>
                </a:moveTo>
                <a:lnTo>
                  <a:pt x="21336" y="114492"/>
                </a:lnTo>
                <a:cubicBezTo>
                  <a:pt x="14073" y="114492"/>
                  <a:pt x="8474" y="110917"/>
                  <a:pt x="8474" y="106280"/>
                </a:cubicBezTo>
                <a:cubicBezTo>
                  <a:pt x="8474" y="101642"/>
                  <a:pt x="14073" y="98164"/>
                  <a:pt x="21336" y="98164"/>
                </a:cubicBezTo>
                <a:lnTo>
                  <a:pt x="38436" y="98164"/>
                </a:lnTo>
                <a:cubicBezTo>
                  <a:pt x="45699" y="98164"/>
                  <a:pt x="51298" y="101642"/>
                  <a:pt x="51298" y="106280"/>
                </a:cubicBezTo>
                <a:cubicBezTo>
                  <a:pt x="51298" y="110917"/>
                  <a:pt x="45699" y="114492"/>
                  <a:pt x="38436" y="114492"/>
                </a:cubicBezTo>
                <a:close/>
                <a:moveTo>
                  <a:pt x="111071" y="32463"/>
                </a:moveTo>
                <a:lnTo>
                  <a:pt x="59773" y="27826"/>
                </a:lnTo>
                <a:lnTo>
                  <a:pt x="59773" y="5700"/>
                </a:lnTo>
                <a:lnTo>
                  <a:pt x="111071" y="10338"/>
                </a:lnTo>
                <a:lnTo>
                  <a:pt x="111071" y="324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71;p74"/>
          <p:cNvSpPr/>
          <p:nvPr/>
        </p:nvSpPr>
        <p:spPr>
          <a:xfrm>
            <a:off x="3850631" y="4240060"/>
            <a:ext cx="449276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3574"/>
                </a:moveTo>
                <a:lnTo>
                  <a:pt x="76328" y="43574"/>
                </a:lnTo>
                <a:lnTo>
                  <a:pt x="60000" y="0"/>
                </a:lnTo>
                <a:lnTo>
                  <a:pt x="43574" y="43574"/>
                </a:lnTo>
                <a:lnTo>
                  <a:pt x="0" y="43574"/>
                </a:lnTo>
                <a:lnTo>
                  <a:pt x="35458" y="70917"/>
                </a:lnTo>
                <a:lnTo>
                  <a:pt x="19033" y="120000"/>
                </a:lnTo>
                <a:lnTo>
                  <a:pt x="60000" y="89951"/>
                </a:lnTo>
                <a:lnTo>
                  <a:pt x="100869" y="120000"/>
                </a:lnTo>
                <a:lnTo>
                  <a:pt x="84541" y="70917"/>
                </a:lnTo>
                <a:lnTo>
                  <a:pt x="120000" y="43574"/>
                </a:lnTo>
                <a:close/>
                <a:moveTo>
                  <a:pt x="90241" y="105507"/>
                </a:moveTo>
                <a:lnTo>
                  <a:pt x="63285" y="85603"/>
                </a:lnTo>
                <a:lnTo>
                  <a:pt x="60000" y="83188"/>
                </a:lnTo>
                <a:lnTo>
                  <a:pt x="56714" y="85603"/>
                </a:lnTo>
                <a:lnTo>
                  <a:pt x="29758" y="105507"/>
                </a:lnTo>
                <a:lnTo>
                  <a:pt x="40579" y="72753"/>
                </a:lnTo>
                <a:lnTo>
                  <a:pt x="41739" y="68985"/>
                </a:lnTo>
                <a:lnTo>
                  <a:pt x="38743" y="66473"/>
                </a:lnTo>
                <a:lnTo>
                  <a:pt x="16038" y="49082"/>
                </a:lnTo>
                <a:lnTo>
                  <a:pt x="47439" y="49082"/>
                </a:lnTo>
                <a:lnTo>
                  <a:pt x="48792" y="45507"/>
                </a:lnTo>
                <a:lnTo>
                  <a:pt x="60000" y="15555"/>
                </a:lnTo>
                <a:lnTo>
                  <a:pt x="71111" y="45507"/>
                </a:lnTo>
                <a:lnTo>
                  <a:pt x="72560" y="49082"/>
                </a:lnTo>
                <a:lnTo>
                  <a:pt x="103864" y="49082"/>
                </a:lnTo>
                <a:lnTo>
                  <a:pt x="81256" y="66473"/>
                </a:lnTo>
                <a:lnTo>
                  <a:pt x="78260" y="68985"/>
                </a:lnTo>
                <a:lnTo>
                  <a:pt x="90241" y="1055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72;p74"/>
          <p:cNvSpPr/>
          <p:nvPr/>
        </p:nvSpPr>
        <p:spPr>
          <a:xfrm>
            <a:off x="4522336" y="4240060"/>
            <a:ext cx="449276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21800"/>
                </a:moveTo>
                <a:lnTo>
                  <a:pt x="98243" y="21800"/>
                </a:lnTo>
                <a:lnTo>
                  <a:pt x="90024" y="0"/>
                </a:lnTo>
                <a:lnTo>
                  <a:pt x="81804" y="21800"/>
                </a:lnTo>
                <a:lnTo>
                  <a:pt x="59951" y="21800"/>
                </a:lnTo>
                <a:lnTo>
                  <a:pt x="77743" y="35401"/>
                </a:lnTo>
                <a:lnTo>
                  <a:pt x="69524" y="59903"/>
                </a:lnTo>
                <a:lnTo>
                  <a:pt x="90024" y="44855"/>
                </a:lnTo>
                <a:lnTo>
                  <a:pt x="110523" y="59903"/>
                </a:lnTo>
                <a:lnTo>
                  <a:pt x="102304" y="35401"/>
                </a:lnTo>
                <a:lnTo>
                  <a:pt x="120000" y="21800"/>
                </a:lnTo>
                <a:close/>
                <a:moveTo>
                  <a:pt x="93311" y="40514"/>
                </a:moveTo>
                <a:lnTo>
                  <a:pt x="90024" y="38102"/>
                </a:lnTo>
                <a:lnTo>
                  <a:pt x="86736" y="40514"/>
                </a:lnTo>
                <a:lnTo>
                  <a:pt x="80161" y="45434"/>
                </a:lnTo>
                <a:lnTo>
                  <a:pt x="82965" y="37234"/>
                </a:lnTo>
                <a:lnTo>
                  <a:pt x="84319" y="33762"/>
                </a:lnTo>
                <a:lnTo>
                  <a:pt x="81321" y="31254"/>
                </a:lnTo>
                <a:lnTo>
                  <a:pt x="76099" y="27491"/>
                </a:lnTo>
                <a:lnTo>
                  <a:pt x="85672" y="27491"/>
                </a:lnTo>
                <a:lnTo>
                  <a:pt x="87026" y="23922"/>
                </a:lnTo>
                <a:lnTo>
                  <a:pt x="90024" y="15723"/>
                </a:lnTo>
                <a:lnTo>
                  <a:pt x="93021" y="23922"/>
                </a:lnTo>
                <a:lnTo>
                  <a:pt x="94375" y="27491"/>
                </a:lnTo>
                <a:lnTo>
                  <a:pt x="103948" y="27491"/>
                </a:lnTo>
                <a:lnTo>
                  <a:pt x="98726" y="31254"/>
                </a:lnTo>
                <a:lnTo>
                  <a:pt x="95729" y="33762"/>
                </a:lnTo>
                <a:lnTo>
                  <a:pt x="96792" y="37234"/>
                </a:lnTo>
                <a:lnTo>
                  <a:pt x="99597" y="45434"/>
                </a:lnTo>
                <a:lnTo>
                  <a:pt x="93311" y="40514"/>
                </a:lnTo>
                <a:close/>
                <a:moveTo>
                  <a:pt x="52119" y="68006"/>
                </a:moveTo>
                <a:lnTo>
                  <a:pt x="40902" y="38102"/>
                </a:lnTo>
                <a:lnTo>
                  <a:pt x="29685" y="68006"/>
                </a:lnTo>
                <a:lnTo>
                  <a:pt x="0" y="68006"/>
                </a:lnTo>
                <a:lnTo>
                  <a:pt x="24270" y="86527"/>
                </a:lnTo>
                <a:lnTo>
                  <a:pt x="13053" y="120000"/>
                </a:lnTo>
                <a:lnTo>
                  <a:pt x="40902" y="99646"/>
                </a:lnTo>
                <a:lnTo>
                  <a:pt x="68751" y="120000"/>
                </a:lnTo>
                <a:lnTo>
                  <a:pt x="57534" y="86527"/>
                </a:lnTo>
                <a:lnTo>
                  <a:pt x="81804" y="68006"/>
                </a:lnTo>
                <a:lnTo>
                  <a:pt x="52119" y="68006"/>
                </a:lnTo>
                <a:close/>
                <a:moveTo>
                  <a:pt x="52312" y="88167"/>
                </a:moveTo>
                <a:lnTo>
                  <a:pt x="58114" y="105337"/>
                </a:lnTo>
                <a:lnTo>
                  <a:pt x="43900" y="95016"/>
                </a:lnTo>
                <a:lnTo>
                  <a:pt x="40902" y="92508"/>
                </a:lnTo>
                <a:lnTo>
                  <a:pt x="37614" y="95016"/>
                </a:lnTo>
                <a:lnTo>
                  <a:pt x="23400" y="105337"/>
                </a:lnTo>
                <a:lnTo>
                  <a:pt x="29202" y="88167"/>
                </a:lnTo>
                <a:lnTo>
                  <a:pt x="30556" y="84405"/>
                </a:lnTo>
                <a:lnTo>
                  <a:pt x="27558" y="81897"/>
                </a:lnTo>
                <a:lnTo>
                  <a:pt x="16051" y="73215"/>
                </a:lnTo>
                <a:lnTo>
                  <a:pt x="33553" y="73215"/>
                </a:lnTo>
                <a:lnTo>
                  <a:pt x="34907" y="69646"/>
                </a:lnTo>
                <a:lnTo>
                  <a:pt x="40902" y="53633"/>
                </a:lnTo>
                <a:lnTo>
                  <a:pt x="46897" y="69646"/>
                </a:lnTo>
                <a:lnTo>
                  <a:pt x="48251" y="73215"/>
                </a:lnTo>
                <a:lnTo>
                  <a:pt x="65753" y="73215"/>
                </a:lnTo>
                <a:lnTo>
                  <a:pt x="54246" y="81897"/>
                </a:lnTo>
                <a:lnTo>
                  <a:pt x="51248" y="84405"/>
                </a:lnTo>
                <a:lnTo>
                  <a:pt x="52312" y="881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79;p74"/>
          <p:cNvSpPr/>
          <p:nvPr/>
        </p:nvSpPr>
        <p:spPr>
          <a:xfrm>
            <a:off x="173922" y="4240060"/>
            <a:ext cx="449276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398" y="81259"/>
                </a:moveTo>
                <a:lnTo>
                  <a:pt x="29202" y="78450"/>
                </a:lnTo>
                <a:cubicBezTo>
                  <a:pt x="29685" y="77966"/>
                  <a:pt x="29975" y="77384"/>
                  <a:pt x="29975" y="76610"/>
                </a:cubicBezTo>
                <a:cubicBezTo>
                  <a:pt x="29975" y="74963"/>
                  <a:pt x="28912" y="73801"/>
                  <a:pt x="27268" y="73801"/>
                </a:cubicBezTo>
                <a:cubicBezTo>
                  <a:pt x="26398" y="73801"/>
                  <a:pt x="25914" y="74092"/>
                  <a:pt x="25334" y="74673"/>
                </a:cubicBezTo>
                <a:lnTo>
                  <a:pt x="22626" y="77384"/>
                </a:lnTo>
                <a:cubicBezTo>
                  <a:pt x="22046" y="77966"/>
                  <a:pt x="21756" y="78450"/>
                  <a:pt x="21756" y="79322"/>
                </a:cubicBezTo>
                <a:cubicBezTo>
                  <a:pt x="21756" y="80968"/>
                  <a:pt x="22917" y="82033"/>
                  <a:pt x="24560" y="82033"/>
                </a:cubicBezTo>
                <a:cubicBezTo>
                  <a:pt x="25334" y="82033"/>
                  <a:pt x="25914" y="81743"/>
                  <a:pt x="26398" y="81259"/>
                </a:cubicBezTo>
                <a:close/>
                <a:moveTo>
                  <a:pt x="43609" y="79322"/>
                </a:moveTo>
                <a:cubicBezTo>
                  <a:pt x="43609" y="77675"/>
                  <a:pt x="42546" y="76610"/>
                  <a:pt x="40902" y="76610"/>
                </a:cubicBezTo>
                <a:cubicBezTo>
                  <a:pt x="40032" y="76610"/>
                  <a:pt x="39548" y="76803"/>
                  <a:pt x="38968" y="77384"/>
                </a:cubicBezTo>
                <a:lnTo>
                  <a:pt x="11700" y="104697"/>
                </a:lnTo>
                <a:cubicBezTo>
                  <a:pt x="11120" y="105278"/>
                  <a:pt x="10829" y="105859"/>
                  <a:pt x="10829" y="106634"/>
                </a:cubicBezTo>
                <a:cubicBezTo>
                  <a:pt x="10829" y="108280"/>
                  <a:pt x="11990" y="109346"/>
                  <a:pt x="13634" y="109346"/>
                </a:cubicBezTo>
                <a:cubicBezTo>
                  <a:pt x="14407" y="109346"/>
                  <a:pt x="14987" y="109152"/>
                  <a:pt x="15471" y="108571"/>
                </a:cubicBezTo>
                <a:lnTo>
                  <a:pt x="42836" y="81259"/>
                </a:lnTo>
                <a:cubicBezTo>
                  <a:pt x="43319" y="80677"/>
                  <a:pt x="43609" y="80096"/>
                  <a:pt x="43609" y="79322"/>
                </a:cubicBezTo>
                <a:close/>
                <a:moveTo>
                  <a:pt x="43609" y="90266"/>
                </a:moveTo>
                <a:cubicBezTo>
                  <a:pt x="42836" y="90266"/>
                  <a:pt x="42256" y="90556"/>
                  <a:pt x="41676" y="91041"/>
                </a:cubicBezTo>
                <a:lnTo>
                  <a:pt x="33553" y="99273"/>
                </a:lnTo>
                <a:cubicBezTo>
                  <a:pt x="32973" y="99854"/>
                  <a:pt x="32683" y="100338"/>
                  <a:pt x="32683" y="101210"/>
                </a:cubicBezTo>
                <a:cubicBezTo>
                  <a:pt x="32683" y="102857"/>
                  <a:pt x="33843" y="103922"/>
                  <a:pt x="35390" y="103922"/>
                </a:cubicBezTo>
                <a:cubicBezTo>
                  <a:pt x="36261" y="103922"/>
                  <a:pt x="36841" y="103631"/>
                  <a:pt x="37324" y="103050"/>
                </a:cubicBezTo>
                <a:lnTo>
                  <a:pt x="45543" y="94915"/>
                </a:lnTo>
                <a:cubicBezTo>
                  <a:pt x="46124" y="94334"/>
                  <a:pt x="46317" y="93753"/>
                  <a:pt x="46317" y="92978"/>
                </a:cubicBezTo>
                <a:cubicBezTo>
                  <a:pt x="46317" y="91331"/>
                  <a:pt x="45253" y="90266"/>
                  <a:pt x="43609" y="90266"/>
                </a:cubicBezTo>
                <a:close/>
                <a:moveTo>
                  <a:pt x="120000" y="2808"/>
                </a:moveTo>
                <a:cubicBezTo>
                  <a:pt x="120000" y="1162"/>
                  <a:pt x="118936" y="0"/>
                  <a:pt x="117292" y="0"/>
                </a:cubicBezTo>
                <a:cubicBezTo>
                  <a:pt x="116712" y="0"/>
                  <a:pt x="116518" y="0"/>
                  <a:pt x="116228" y="290"/>
                </a:cubicBezTo>
                <a:lnTo>
                  <a:pt x="116228" y="290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cubicBezTo>
                  <a:pt x="773" y="50072"/>
                  <a:pt x="0" y="50847"/>
                  <a:pt x="0" y="52009"/>
                </a:cubicBezTo>
                <a:cubicBezTo>
                  <a:pt x="0" y="53365"/>
                  <a:pt x="773" y="54140"/>
                  <a:pt x="1837" y="54430"/>
                </a:cubicBezTo>
                <a:lnTo>
                  <a:pt x="1837" y="54430"/>
                </a:lnTo>
                <a:lnTo>
                  <a:pt x="46897" y="73026"/>
                </a:lnTo>
                <a:lnTo>
                  <a:pt x="65463" y="118159"/>
                </a:lnTo>
                <a:lnTo>
                  <a:pt x="65463" y="118159"/>
                </a:lnTo>
                <a:cubicBezTo>
                  <a:pt x="65753" y="119225"/>
                  <a:pt x="66817" y="120000"/>
                  <a:pt x="67880" y="120000"/>
                </a:cubicBezTo>
                <a:cubicBezTo>
                  <a:pt x="69041" y="120000"/>
                  <a:pt x="69814" y="119515"/>
                  <a:pt x="70394" y="118353"/>
                </a:cubicBezTo>
                <a:lnTo>
                  <a:pt x="70394" y="118353"/>
                </a:lnTo>
                <a:lnTo>
                  <a:pt x="70394" y="118353"/>
                </a:lnTo>
                <a:lnTo>
                  <a:pt x="70394" y="118353"/>
                </a:lnTo>
                <a:lnTo>
                  <a:pt x="119516" y="3583"/>
                </a:lnTo>
                <a:lnTo>
                  <a:pt x="119516" y="3583"/>
                </a:lnTo>
                <a:cubicBezTo>
                  <a:pt x="120000" y="3583"/>
                  <a:pt x="120000" y="3292"/>
                  <a:pt x="120000" y="2808"/>
                </a:cubicBezTo>
                <a:close/>
                <a:moveTo>
                  <a:pt x="9766" y="52009"/>
                </a:moveTo>
                <a:lnTo>
                  <a:pt x="105302" y="10944"/>
                </a:lnTo>
                <a:lnTo>
                  <a:pt x="48251" y="68087"/>
                </a:lnTo>
                <a:lnTo>
                  <a:pt x="9766" y="52009"/>
                </a:lnTo>
                <a:close/>
                <a:moveTo>
                  <a:pt x="68170" y="110508"/>
                </a:moveTo>
                <a:lnTo>
                  <a:pt x="52312" y="71670"/>
                </a:lnTo>
                <a:lnTo>
                  <a:pt x="109363" y="14527"/>
                </a:lnTo>
                <a:lnTo>
                  <a:pt x="68170" y="11050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95;p74"/>
          <p:cNvSpPr/>
          <p:nvPr/>
        </p:nvSpPr>
        <p:spPr>
          <a:xfrm>
            <a:off x="8564366" y="4240060"/>
            <a:ext cx="461075" cy="47680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076" y="28133"/>
                </a:moveTo>
                <a:cubicBezTo>
                  <a:pt x="33152" y="28133"/>
                  <a:pt x="28280" y="33014"/>
                  <a:pt x="28280" y="38947"/>
                </a:cubicBezTo>
                <a:cubicBezTo>
                  <a:pt x="28280" y="44880"/>
                  <a:pt x="33152" y="49760"/>
                  <a:pt x="39076" y="49760"/>
                </a:cubicBezTo>
                <a:cubicBezTo>
                  <a:pt x="45000" y="49760"/>
                  <a:pt x="49872" y="44880"/>
                  <a:pt x="49872" y="38947"/>
                </a:cubicBezTo>
                <a:cubicBezTo>
                  <a:pt x="49872" y="33014"/>
                  <a:pt x="45000" y="28133"/>
                  <a:pt x="39076" y="28133"/>
                </a:cubicBezTo>
                <a:close/>
                <a:moveTo>
                  <a:pt x="39076" y="44306"/>
                </a:moveTo>
                <a:cubicBezTo>
                  <a:pt x="36114" y="44306"/>
                  <a:pt x="33726" y="41913"/>
                  <a:pt x="33726" y="38947"/>
                </a:cubicBezTo>
                <a:cubicBezTo>
                  <a:pt x="33726" y="35980"/>
                  <a:pt x="36114" y="33492"/>
                  <a:pt x="39076" y="33492"/>
                </a:cubicBezTo>
                <a:cubicBezTo>
                  <a:pt x="42038" y="33492"/>
                  <a:pt x="44522" y="35980"/>
                  <a:pt x="44522" y="38947"/>
                </a:cubicBezTo>
                <a:cubicBezTo>
                  <a:pt x="44522" y="41913"/>
                  <a:pt x="42038" y="44306"/>
                  <a:pt x="39076" y="44306"/>
                </a:cubicBezTo>
                <a:close/>
                <a:moveTo>
                  <a:pt x="119235" y="93779"/>
                </a:moveTo>
                <a:lnTo>
                  <a:pt x="81974" y="56459"/>
                </a:lnTo>
                <a:lnTo>
                  <a:pt x="84363" y="54066"/>
                </a:lnTo>
                <a:cubicBezTo>
                  <a:pt x="88757" y="49760"/>
                  <a:pt x="88757" y="42966"/>
                  <a:pt x="84363" y="38660"/>
                </a:cubicBezTo>
                <a:lnTo>
                  <a:pt x="50159" y="4401"/>
                </a:lnTo>
                <a:cubicBezTo>
                  <a:pt x="45859" y="0"/>
                  <a:pt x="39076" y="0"/>
                  <a:pt x="34777" y="4401"/>
                </a:cubicBezTo>
                <a:lnTo>
                  <a:pt x="4299" y="34928"/>
                </a:lnTo>
                <a:cubicBezTo>
                  <a:pt x="0" y="39234"/>
                  <a:pt x="0" y="45933"/>
                  <a:pt x="4299" y="50239"/>
                </a:cubicBezTo>
                <a:lnTo>
                  <a:pt x="38598" y="84593"/>
                </a:lnTo>
                <a:cubicBezTo>
                  <a:pt x="42898" y="88899"/>
                  <a:pt x="49585" y="88899"/>
                  <a:pt x="53980" y="84593"/>
                </a:cubicBezTo>
                <a:lnTo>
                  <a:pt x="56656" y="81913"/>
                </a:lnTo>
                <a:lnTo>
                  <a:pt x="72229" y="97511"/>
                </a:lnTo>
                <a:cubicBezTo>
                  <a:pt x="72802" y="98086"/>
                  <a:pt x="73375" y="98373"/>
                  <a:pt x="74140" y="98373"/>
                </a:cubicBezTo>
                <a:lnTo>
                  <a:pt x="82261" y="98373"/>
                </a:lnTo>
                <a:lnTo>
                  <a:pt x="82261" y="106411"/>
                </a:lnTo>
                <a:cubicBezTo>
                  <a:pt x="82261" y="108038"/>
                  <a:pt x="83312" y="109186"/>
                  <a:pt x="84936" y="109186"/>
                </a:cubicBezTo>
                <a:lnTo>
                  <a:pt x="93057" y="109186"/>
                </a:lnTo>
                <a:lnTo>
                  <a:pt x="93057" y="117224"/>
                </a:lnTo>
                <a:cubicBezTo>
                  <a:pt x="93057" y="118851"/>
                  <a:pt x="94108" y="120000"/>
                  <a:pt x="95732" y="120000"/>
                </a:cubicBezTo>
                <a:lnTo>
                  <a:pt x="117324" y="120000"/>
                </a:lnTo>
                <a:cubicBezTo>
                  <a:pt x="118949" y="120000"/>
                  <a:pt x="120000" y="118851"/>
                  <a:pt x="120000" y="117224"/>
                </a:cubicBezTo>
                <a:lnTo>
                  <a:pt x="120000" y="95693"/>
                </a:lnTo>
                <a:cubicBezTo>
                  <a:pt x="120000" y="94832"/>
                  <a:pt x="119713" y="94258"/>
                  <a:pt x="119235" y="93779"/>
                </a:cubicBezTo>
                <a:close/>
                <a:moveTo>
                  <a:pt x="114649" y="114545"/>
                </a:moveTo>
                <a:lnTo>
                  <a:pt x="98407" y="114545"/>
                </a:lnTo>
                <a:lnTo>
                  <a:pt x="98407" y="106411"/>
                </a:lnTo>
                <a:cubicBezTo>
                  <a:pt x="98407" y="104880"/>
                  <a:pt x="97356" y="103732"/>
                  <a:pt x="95732" y="103732"/>
                </a:cubicBezTo>
                <a:lnTo>
                  <a:pt x="87611" y="103732"/>
                </a:lnTo>
                <a:lnTo>
                  <a:pt x="87611" y="95693"/>
                </a:lnTo>
                <a:cubicBezTo>
                  <a:pt x="87611" y="94066"/>
                  <a:pt x="86560" y="92918"/>
                  <a:pt x="84936" y="92918"/>
                </a:cubicBezTo>
                <a:lnTo>
                  <a:pt x="75286" y="92918"/>
                </a:lnTo>
                <a:lnTo>
                  <a:pt x="58566" y="75980"/>
                </a:lnTo>
                <a:cubicBezTo>
                  <a:pt x="57993" y="75406"/>
                  <a:pt x="57420" y="75119"/>
                  <a:pt x="56656" y="75119"/>
                </a:cubicBezTo>
                <a:cubicBezTo>
                  <a:pt x="55796" y="75119"/>
                  <a:pt x="55031" y="75406"/>
                  <a:pt x="54745" y="75980"/>
                </a:cubicBezTo>
                <a:lnTo>
                  <a:pt x="50445" y="80287"/>
                </a:lnTo>
                <a:cubicBezTo>
                  <a:pt x="48248" y="82392"/>
                  <a:pt x="45000" y="82392"/>
                  <a:pt x="42898" y="80287"/>
                </a:cubicBezTo>
                <a:lnTo>
                  <a:pt x="8598" y="45933"/>
                </a:lnTo>
                <a:cubicBezTo>
                  <a:pt x="6496" y="43827"/>
                  <a:pt x="6496" y="40574"/>
                  <a:pt x="8598" y="38373"/>
                </a:cubicBezTo>
                <a:lnTo>
                  <a:pt x="39076" y="7846"/>
                </a:lnTo>
                <a:cubicBezTo>
                  <a:pt x="41273" y="5741"/>
                  <a:pt x="44522" y="5741"/>
                  <a:pt x="46624" y="7846"/>
                </a:cubicBezTo>
                <a:lnTo>
                  <a:pt x="80923" y="42200"/>
                </a:lnTo>
                <a:cubicBezTo>
                  <a:pt x="83025" y="44306"/>
                  <a:pt x="83025" y="47559"/>
                  <a:pt x="80923" y="49760"/>
                </a:cubicBezTo>
                <a:lnTo>
                  <a:pt x="76624" y="54066"/>
                </a:lnTo>
                <a:cubicBezTo>
                  <a:pt x="76050" y="54641"/>
                  <a:pt x="75764" y="55119"/>
                  <a:pt x="75764" y="55980"/>
                </a:cubicBezTo>
                <a:cubicBezTo>
                  <a:pt x="75764" y="56746"/>
                  <a:pt x="76050" y="57320"/>
                  <a:pt x="76624" y="57799"/>
                </a:cubicBezTo>
                <a:lnTo>
                  <a:pt x="114840" y="96459"/>
                </a:lnTo>
                <a:lnTo>
                  <a:pt x="114840" y="114545"/>
                </a:lnTo>
                <a:lnTo>
                  <a:pt x="114649" y="1145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40270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4180951"/>
          </a:xfrm>
          <a:prstGeom prst="rect">
            <a:avLst/>
          </a:prstGeom>
        </p:spPr>
      </p:pic>
      <p:grpSp>
        <p:nvGrpSpPr>
          <p:cNvPr id="5" name="Google Shape;456;p52"/>
          <p:cNvGrpSpPr/>
          <p:nvPr/>
        </p:nvGrpSpPr>
        <p:grpSpPr>
          <a:xfrm>
            <a:off x="2854706" y="1430169"/>
            <a:ext cx="1320600" cy="1320609"/>
            <a:chOff x="2333549" y="1939416"/>
            <a:chExt cx="1320600" cy="1320609"/>
          </a:xfrm>
        </p:grpSpPr>
        <p:sp>
          <p:nvSpPr>
            <p:cNvPr id="6" name="Google Shape;457;p52"/>
            <p:cNvSpPr/>
            <p:nvPr/>
          </p:nvSpPr>
          <p:spPr>
            <a:xfrm>
              <a:off x="2333549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Google Shape;458;p52"/>
            <p:cNvSpPr/>
            <p:nvPr/>
          </p:nvSpPr>
          <p:spPr>
            <a:xfrm>
              <a:off x="2342844" y="1939416"/>
              <a:ext cx="1261500" cy="1261500"/>
            </a:xfrm>
            <a:prstGeom prst="ellipse">
              <a:avLst/>
            </a:prstGeom>
            <a:solidFill>
              <a:srgbClr val="009ED6">
                <a:alpha val="80000"/>
              </a:srgbClr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2" name="Google Shape;1142;p74"/>
          <p:cNvSpPr/>
          <p:nvPr/>
        </p:nvSpPr>
        <p:spPr>
          <a:xfrm>
            <a:off x="3209735" y="1794672"/>
            <a:ext cx="545584" cy="59160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9975" y="89951"/>
                </a:moveTo>
                <a:lnTo>
                  <a:pt x="53182" y="85893"/>
                </a:lnTo>
                <a:lnTo>
                  <a:pt x="115938" y="23188"/>
                </a:lnTo>
                <a:cubicBezTo>
                  <a:pt x="118356" y="20676"/>
                  <a:pt x="120000" y="17198"/>
                  <a:pt x="120000" y="13623"/>
                </a:cubicBezTo>
                <a:cubicBezTo>
                  <a:pt x="120000" y="5990"/>
                  <a:pt x="114004" y="0"/>
                  <a:pt x="106365" y="0"/>
                </a:cubicBezTo>
                <a:cubicBezTo>
                  <a:pt x="102594" y="0"/>
                  <a:pt x="99307" y="1642"/>
                  <a:pt x="96792" y="4057"/>
                </a:cubicBezTo>
                <a:lnTo>
                  <a:pt x="34037" y="66763"/>
                </a:lnTo>
                <a:lnTo>
                  <a:pt x="29975" y="89951"/>
                </a:lnTo>
                <a:close/>
                <a:moveTo>
                  <a:pt x="100660" y="7922"/>
                </a:moveTo>
                <a:cubicBezTo>
                  <a:pt x="102014" y="6570"/>
                  <a:pt x="104238" y="5410"/>
                  <a:pt x="106365" y="5410"/>
                </a:cubicBezTo>
                <a:cubicBezTo>
                  <a:pt x="111007" y="5410"/>
                  <a:pt x="114585" y="8985"/>
                  <a:pt x="114585" y="13623"/>
                </a:cubicBezTo>
                <a:cubicBezTo>
                  <a:pt x="114585" y="15748"/>
                  <a:pt x="113714" y="17971"/>
                  <a:pt x="112070" y="19323"/>
                </a:cubicBezTo>
                <a:lnTo>
                  <a:pt x="108589" y="22898"/>
                </a:lnTo>
                <a:lnTo>
                  <a:pt x="97082" y="11400"/>
                </a:lnTo>
                <a:lnTo>
                  <a:pt x="100660" y="7922"/>
                </a:lnTo>
                <a:close/>
                <a:moveTo>
                  <a:pt x="93311" y="15265"/>
                </a:moveTo>
                <a:lnTo>
                  <a:pt x="104721" y="26666"/>
                </a:lnTo>
                <a:lnTo>
                  <a:pt x="54536" y="76908"/>
                </a:lnTo>
                <a:lnTo>
                  <a:pt x="54536" y="65410"/>
                </a:lnTo>
                <a:lnTo>
                  <a:pt x="43029" y="65410"/>
                </a:lnTo>
                <a:lnTo>
                  <a:pt x="93311" y="15265"/>
                </a:lnTo>
                <a:close/>
                <a:moveTo>
                  <a:pt x="38968" y="70917"/>
                </a:moveTo>
                <a:lnTo>
                  <a:pt x="49121" y="70917"/>
                </a:lnTo>
                <a:lnTo>
                  <a:pt x="49121" y="80966"/>
                </a:lnTo>
                <a:lnTo>
                  <a:pt x="36841" y="83188"/>
                </a:lnTo>
                <a:lnTo>
                  <a:pt x="38968" y="70917"/>
                </a:lnTo>
                <a:close/>
                <a:moveTo>
                  <a:pt x="117292" y="40869"/>
                </a:moveTo>
                <a:cubicBezTo>
                  <a:pt x="115648" y="40869"/>
                  <a:pt x="114585" y="41932"/>
                  <a:pt x="114585" y="43574"/>
                </a:cubicBezTo>
                <a:lnTo>
                  <a:pt x="114585" y="103574"/>
                </a:lnTo>
                <a:cubicBezTo>
                  <a:pt x="114585" y="109565"/>
                  <a:pt x="109653" y="114492"/>
                  <a:pt x="103658" y="114492"/>
                </a:cubicBezTo>
                <a:lnTo>
                  <a:pt x="16341" y="114492"/>
                </a:lnTo>
                <a:cubicBezTo>
                  <a:pt x="10346" y="114492"/>
                  <a:pt x="5414" y="109565"/>
                  <a:pt x="5414" y="103574"/>
                </a:cubicBezTo>
                <a:lnTo>
                  <a:pt x="5414" y="16328"/>
                </a:lnTo>
                <a:cubicBezTo>
                  <a:pt x="5414" y="10338"/>
                  <a:pt x="10346" y="5410"/>
                  <a:pt x="16341" y="5410"/>
                </a:cubicBezTo>
                <a:lnTo>
                  <a:pt x="76390" y="5410"/>
                </a:lnTo>
                <a:cubicBezTo>
                  <a:pt x="78033" y="5410"/>
                  <a:pt x="79097" y="4347"/>
                  <a:pt x="79097" y="2705"/>
                </a:cubicBezTo>
                <a:cubicBezTo>
                  <a:pt x="79097" y="1062"/>
                  <a:pt x="78033" y="0"/>
                  <a:pt x="76390" y="0"/>
                </a:cubicBezTo>
                <a:lnTo>
                  <a:pt x="16341" y="0"/>
                </a:lnTo>
                <a:cubicBezTo>
                  <a:pt x="7348" y="0"/>
                  <a:pt x="0" y="7342"/>
                  <a:pt x="0" y="16328"/>
                </a:cubicBezTo>
                <a:lnTo>
                  <a:pt x="0" y="103574"/>
                </a:lnTo>
                <a:cubicBezTo>
                  <a:pt x="0" y="112560"/>
                  <a:pt x="7348" y="120000"/>
                  <a:pt x="16341" y="120000"/>
                </a:cubicBezTo>
                <a:lnTo>
                  <a:pt x="103658" y="120000"/>
                </a:lnTo>
                <a:cubicBezTo>
                  <a:pt x="112651" y="120000"/>
                  <a:pt x="120000" y="112560"/>
                  <a:pt x="120000" y="103574"/>
                </a:cubicBezTo>
                <a:lnTo>
                  <a:pt x="120000" y="43574"/>
                </a:lnTo>
                <a:cubicBezTo>
                  <a:pt x="120000" y="41932"/>
                  <a:pt x="118936" y="40869"/>
                  <a:pt x="117292" y="408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103" y="1612358"/>
            <a:ext cx="3894730" cy="801900"/>
          </a:xfrm>
        </p:spPr>
        <p:txBody>
          <a:bodyPr/>
          <a:lstStyle/>
          <a:p>
            <a:r>
              <a:rPr lang="en-US" dirty="0"/>
              <a:t>Layout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8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5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12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Login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654" y="1514225"/>
            <a:ext cx="8841658" cy="2945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177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67" y="0"/>
            <a:ext cx="8460000" cy="572700"/>
          </a:xfrm>
        </p:spPr>
        <p:txBody>
          <a:bodyPr/>
          <a:lstStyle/>
          <a:p>
            <a:r>
              <a:rPr lang="en-US" dirty="0"/>
              <a:t>Form Menu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729" y="339213"/>
            <a:ext cx="162232" cy="73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6305" y="494072"/>
            <a:ext cx="8593723" cy="46494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0056" y="98307"/>
            <a:ext cx="66862" cy="3760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6981" y="346587"/>
            <a:ext cx="176980" cy="730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67" y="0"/>
            <a:ext cx="8460000" cy="572700"/>
          </a:xfrm>
        </p:spPr>
        <p:txBody>
          <a:bodyPr/>
          <a:lstStyle/>
          <a:p>
            <a:r>
              <a:rPr lang="en-US" dirty="0"/>
              <a:t>Form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0147" y="572700"/>
            <a:ext cx="8163232" cy="4501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0055" y="98307"/>
            <a:ext cx="83905" cy="395764"/>
          </a:xfrm>
          <a:prstGeom prst="rect">
            <a:avLst/>
          </a:prstGeom>
          <a:solidFill>
            <a:srgbClr val="009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3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6981" y="346587"/>
            <a:ext cx="176980" cy="730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67" y="0"/>
            <a:ext cx="8460000" cy="572700"/>
          </a:xfrm>
        </p:spPr>
        <p:txBody>
          <a:bodyPr/>
          <a:lstStyle/>
          <a:p>
            <a:r>
              <a:rPr lang="en-US" dirty="0"/>
              <a:t>Form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0055" y="98307"/>
            <a:ext cx="83905" cy="395764"/>
          </a:xfrm>
          <a:prstGeom prst="rect">
            <a:avLst/>
          </a:prstGeom>
          <a:solidFill>
            <a:srgbClr val="009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1445" r="3312" b="2200"/>
          <a:stretch/>
        </p:blipFill>
        <p:spPr bwMode="auto">
          <a:xfrm>
            <a:off x="29498" y="572700"/>
            <a:ext cx="5213554" cy="3664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54910" y="1424419"/>
            <a:ext cx="4889090" cy="37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6981" y="346587"/>
            <a:ext cx="176980" cy="730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67" y="0"/>
            <a:ext cx="8460000" cy="572700"/>
          </a:xfrm>
        </p:spPr>
        <p:txBody>
          <a:bodyPr/>
          <a:lstStyle/>
          <a:p>
            <a:r>
              <a:rPr lang="en-US" dirty="0"/>
              <a:t>Form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0055" y="98307"/>
            <a:ext cx="83905" cy="395764"/>
          </a:xfrm>
          <a:prstGeom prst="rect">
            <a:avLst/>
          </a:prstGeom>
          <a:solidFill>
            <a:srgbClr val="009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49295" y="572700"/>
            <a:ext cx="7147744" cy="4439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3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6981" y="346587"/>
            <a:ext cx="176980" cy="730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67" y="0"/>
            <a:ext cx="8460000" cy="572700"/>
          </a:xfrm>
        </p:spPr>
        <p:txBody>
          <a:bodyPr/>
          <a:lstStyle/>
          <a:p>
            <a:r>
              <a:rPr lang="en-US" dirty="0"/>
              <a:t>Form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0055" y="98307"/>
            <a:ext cx="83905" cy="395764"/>
          </a:xfrm>
          <a:prstGeom prst="rect">
            <a:avLst/>
          </a:prstGeom>
          <a:solidFill>
            <a:srgbClr val="009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86849" y="759030"/>
            <a:ext cx="7143647" cy="43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2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6981" y="346587"/>
            <a:ext cx="176980" cy="730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67" y="0"/>
            <a:ext cx="8460000" cy="572700"/>
          </a:xfrm>
        </p:spPr>
        <p:txBody>
          <a:bodyPr/>
          <a:lstStyle/>
          <a:p>
            <a:r>
              <a:rPr lang="en-US" dirty="0"/>
              <a:t>Form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0055" y="98307"/>
            <a:ext cx="83905" cy="395764"/>
          </a:xfrm>
          <a:prstGeom prst="rect">
            <a:avLst/>
          </a:prstGeom>
          <a:solidFill>
            <a:srgbClr val="009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74899" y="572700"/>
            <a:ext cx="6471243" cy="44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</a:t>
            </a:r>
            <a:endParaRPr dirty="0"/>
          </a:p>
        </p:txBody>
      </p:sp>
      <p:grpSp>
        <p:nvGrpSpPr>
          <p:cNvPr id="326" name="Google Shape;326;p45"/>
          <p:cNvGrpSpPr/>
          <p:nvPr/>
        </p:nvGrpSpPr>
        <p:grpSpPr>
          <a:xfrm>
            <a:off x="4432934" y="195384"/>
            <a:ext cx="278152" cy="345818"/>
            <a:chOff x="0" y="46600"/>
            <a:chExt cx="3121800" cy="5004600"/>
          </a:xfrm>
        </p:grpSpPr>
        <p:sp>
          <p:nvSpPr>
            <p:cNvPr id="327" name="Google Shape;327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45"/>
          <p:cNvSpPr txBox="1"/>
          <p:nvPr/>
        </p:nvSpPr>
        <p:spPr>
          <a:xfrm>
            <a:off x="4919125" y="136841"/>
            <a:ext cx="3518400" cy="462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Giới Thiệu Đề Tài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4919125" y="2596173"/>
            <a:ext cx="4136385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Sơ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đồ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thực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thể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liên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kết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4919125" y="3211006"/>
            <a:ext cx="3804545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Database Diagram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4919125" y="3825839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Layout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diện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4" name="Google Shape;334;p45"/>
          <p:cNvSpPr txBox="1"/>
          <p:nvPr/>
        </p:nvSpPr>
        <p:spPr>
          <a:xfrm>
            <a:off x="4919125" y="4440674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Kiểm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thử</a:t>
            </a:r>
            <a:endParaRPr lang="en-US"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35" name="Google Shape;335;p45"/>
          <p:cNvGrpSpPr/>
          <p:nvPr/>
        </p:nvGrpSpPr>
        <p:grpSpPr>
          <a:xfrm>
            <a:off x="4449537" y="2636385"/>
            <a:ext cx="278152" cy="345818"/>
            <a:chOff x="0" y="46600"/>
            <a:chExt cx="3121800" cy="5004600"/>
          </a:xfrm>
        </p:grpSpPr>
        <p:sp>
          <p:nvSpPr>
            <p:cNvPr id="336" name="Google Shape;336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5"/>
          <p:cNvGrpSpPr/>
          <p:nvPr/>
        </p:nvGrpSpPr>
        <p:grpSpPr>
          <a:xfrm>
            <a:off x="4432934" y="3270337"/>
            <a:ext cx="278152" cy="345818"/>
            <a:chOff x="0" y="46600"/>
            <a:chExt cx="3121800" cy="5004600"/>
          </a:xfrm>
        </p:grpSpPr>
        <p:sp>
          <p:nvSpPr>
            <p:cNvPr id="340" name="Google Shape;340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45"/>
          <p:cNvGrpSpPr/>
          <p:nvPr/>
        </p:nvGrpSpPr>
        <p:grpSpPr>
          <a:xfrm>
            <a:off x="4436720" y="3884312"/>
            <a:ext cx="278152" cy="345818"/>
            <a:chOff x="0" y="46600"/>
            <a:chExt cx="3121800" cy="5004600"/>
          </a:xfrm>
        </p:grpSpPr>
        <p:sp>
          <p:nvSpPr>
            <p:cNvPr id="344" name="Google Shape;344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45"/>
          <p:cNvGrpSpPr/>
          <p:nvPr/>
        </p:nvGrpSpPr>
        <p:grpSpPr>
          <a:xfrm>
            <a:off x="4443038" y="4499215"/>
            <a:ext cx="278152" cy="345818"/>
            <a:chOff x="0" y="46600"/>
            <a:chExt cx="3121800" cy="5004600"/>
          </a:xfrm>
        </p:grpSpPr>
        <p:sp>
          <p:nvSpPr>
            <p:cNvPr id="348" name="Google Shape;348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331;p45"/>
          <p:cNvSpPr txBox="1"/>
          <p:nvPr/>
        </p:nvSpPr>
        <p:spPr>
          <a:xfrm>
            <a:off x="4919125" y="751674"/>
            <a:ext cx="3804546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Mô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Hình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Triển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Khai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0" name="Google Shape;335;p45"/>
          <p:cNvGrpSpPr/>
          <p:nvPr/>
        </p:nvGrpSpPr>
        <p:grpSpPr>
          <a:xfrm>
            <a:off x="4432934" y="822086"/>
            <a:ext cx="278152" cy="345818"/>
            <a:chOff x="0" y="46600"/>
            <a:chExt cx="3121800" cy="5004600"/>
          </a:xfrm>
        </p:grpSpPr>
        <p:sp>
          <p:nvSpPr>
            <p:cNvPr id="51" name="Google Shape;336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7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8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31;p45"/>
          <p:cNvSpPr txBox="1"/>
          <p:nvPr/>
        </p:nvSpPr>
        <p:spPr>
          <a:xfrm>
            <a:off x="4919125" y="1981340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Sơ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Đồ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Use Case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5" name="Google Shape;335;p45"/>
          <p:cNvGrpSpPr/>
          <p:nvPr/>
        </p:nvGrpSpPr>
        <p:grpSpPr>
          <a:xfrm>
            <a:off x="4432934" y="1971373"/>
            <a:ext cx="278152" cy="345818"/>
            <a:chOff x="0" y="46600"/>
            <a:chExt cx="3121800" cy="5004600"/>
          </a:xfrm>
        </p:grpSpPr>
        <p:sp>
          <p:nvSpPr>
            <p:cNvPr id="56" name="Google Shape;336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7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8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334;p45"/>
          <p:cNvSpPr txBox="1"/>
          <p:nvPr/>
        </p:nvSpPr>
        <p:spPr>
          <a:xfrm>
            <a:off x="4919125" y="1366507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Tổ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chức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ứng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dụng</a:t>
            </a:r>
            <a:endParaRPr lang="en-US"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60" name="Google Shape;347;p45"/>
          <p:cNvGrpSpPr/>
          <p:nvPr/>
        </p:nvGrpSpPr>
        <p:grpSpPr>
          <a:xfrm>
            <a:off x="4451222" y="1378338"/>
            <a:ext cx="278152" cy="345818"/>
            <a:chOff x="0" y="46600"/>
            <a:chExt cx="3121800" cy="5004600"/>
          </a:xfrm>
        </p:grpSpPr>
        <p:sp>
          <p:nvSpPr>
            <p:cNvPr id="61" name="Google Shape;348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9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0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023;p70"/>
          <p:cNvSpPr/>
          <p:nvPr/>
        </p:nvSpPr>
        <p:spPr>
          <a:xfrm>
            <a:off x="744183" y="1981177"/>
            <a:ext cx="885600" cy="88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398" y="81259"/>
                </a:moveTo>
                <a:lnTo>
                  <a:pt x="29202" y="78450"/>
                </a:lnTo>
                <a:cubicBezTo>
                  <a:pt x="29685" y="77966"/>
                  <a:pt x="29975" y="77384"/>
                  <a:pt x="29975" y="76610"/>
                </a:cubicBezTo>
                <a:cubicBezTo>
                  <a:pt x="29975" y="74963"/>
                  <a:pt x="28912" y="73801"/>
                  <a:pt x="27268" y="73801"/>
                </a:cubicBezTo>
                <a:cubicBezTo>
                  <a:pt x="26398" y="73801"/>
                  <a:pt x="25914" y="74092"/>
                  <a:pt x="25334" y="74673"/>
                </a:cubicBezTo>
                <a:lnTo>
                  <a:pt x="22626" y="77384"/>
                </a:lnTo>
                <a:cubicBezTo>
                  <a:pt x="22046" y="77966"/>
                  <a:pt x="21756" y="78450"/>
                  <a:pt x="21756" y="79322"/>
                </a:cubicBezTo>
                <a:cubicBezTo>
                  <a:pt x="21756" y="80968"/>
                  <a:pt x="22917" y="82033"/>
                  <a:pt x="24560" y="82033"/>
                </a:cubicBezTo>
                <a:cubicBezTo>
                  <a:pt x="25334" y="82033"/>
                  <a:pt x="25914" y="81743"/>
                  <a:pt x="26398" y="81259"/>
                </a:cubicBezTo>
                <a:close/>
                <a:moveTo>
                  <a:pt x="43609" y="79322"/>
                </a:moveTo>
                <a:cubicBezTo>
                  <a:pt x="43609" y="77675"/>
                  <a:pt x="42546" y="76610"/>
                  <a:pt x="40902" y="76610"/>
                </a:cubicBezTo>
                <a:cubicBezTo>
                  <a:pt x="40032" y="76610"/>
                  <a:pt x="39548" y="76803"/>
                  <a:pt x="38968" y="77384"/>
                </a:cubicBezTo>
                <a:lnTo>
                  <a:pt x="11700" y="104697"/>
                </a:lnTo>
                <a:cubicBezTo>
                  <a:pt x="11120" y="105278"/>
                  <a:pt x="10829" y="105859"/>
                  <a:pt x="10829" y="106634"/>
                </a:cubicBezTo>
                <a:cubicBezTo>
                  <a:pt x="10829" y="108280"/>
                  <a:pt x="11990" y="109346"/>
                  <a:pt x="13634" y="109346"/>
                </a:cubicBezTo>
                <a:cubicBezTo>
                  <a:pt x="14407" y="109346"/>
                  <a:pt x="14987" y="109152"/>
                  <a:pt x="15471" y="108571"/>
                </a:cubicBezTo>
                <a:lnTo>
                  <a:pt x="42836" y="81259"/>
                </a:lnTo>
                <a:cubicBezTo>
                  <a:pt x="43319" y="80677"/>
                  <a:pt x="43609" y="80096"/>
                  <a:pt x="43609" y="79322"/>
                </a:cubicBezTo>
                <a:close/>
                <a:moveTo>
                  <a:pt x="43609" y="90266"/>
                </a:moveTo>
                <a:cubicBezTo>
                  <a:pt x="42836" y="90266"/>
                  <a:pt x="42256" y="90556"/>
                  <a:pt x="41676" y="91041"/>
                </a:cubicBezTo>
                <a:lnTo>
                  <a:pt x="33553" y="99273"/>
                </a:lnTo>
                <a:cubicBezTo>
                  <a:pt x="32973" y="99854"/>
                  <a:pt x="32683" y="100338"/>
                  <a:pt x="32683" y="101210"/>
                </a:cubicBezTo>
                <a:cubicBezTo>
                  <a:pt x="32683" y="102857"/>
                  <a:pt x="33843" y="103922"/>
                  <a:pt x="35390" y="103922"/>
                </a:cubicBezTo>
                <a:cubicBezTo>
                  <a:pt x="36261" y="103922"/>
                  <a:pt x="36841" y="103631"/>
                  <a:pt x="37324" y="103050"/>
                </a:cubicBezTo>
                <a:lnTo>
                  <a:pt x="45543" y="94915"/>
                </a:lnTo>
                <a:cubicBezTo>
                  <a:pt x="46124" y="94334"/>
                  <a:pt x="46317" y="93753"/>
                  <a:pt x="46317" y="92978"/>
                </a:cubicBezTo>
                <a:cubicBezTo>
                  <a:pt x="46317" y="91331"/>
                  <a:pt x="45253" y="90266"/>
                  <a:pt x="43609" y="90266"/>
                </a:cubicBezTo>
                <a:close/>
                <a:moveTo>
                  <a:pt x="120000" y="2808"/>
                </a:moveTo>
                <a:cubicBezTo>
                  <a:pt x="120000" y="1162"/>
                  <a:pt x="118936" y="0"/>
                  <a:pt x="117292" y="0"/>
                </a:cubicBezTo>
                <a:cubicBezTo>
                  <a:pt x="116712" y="0"/>
                  <a:pt x="116518" y="0"/>
                  <a:pt x="116228" y="290"/>
                </a:cubicBezTo>
                <a:lnTo>
                  <a:pt x="116228" y="290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cubicBezTo>
                  <a:pt x="773" y="50072"/>
                  <a:pt x="0" y="50847"/>
                  <a:pt x="0" y="52009"/>
                </a:cubicBezTo>
                <a:cubicBezTo>
                  <a:pt x="0" y="53365"/>
                  <a:pt x="773" y="54140"/>
                  <a:pt x="1837" y="54430"/>
                </a:cubicBezTo>
                <a:lnTo>
                  <a:pt x="1837" y="54430"/>
                </a:lnTo>
                <a:lnTo>
                  <a:pt x="46897" y="73026"/>
                </a:lnTo>
                <a:lnTo>
                  <a:pt x="65463" y="118159"/>
                </a:lnTo>
                <a:lnTo>
                  <a:pt x="65463" y="118159"/>
                </a:lnTo>
                <a:cubicBezTo>
                  <a:pt x="65753" y="119225"/>
                  <a:pt x="66817" y="120000"/>
                  <a:pt x="67880" y="120000"/>
                </a:cubicBezTo>
                <a:cubicBezTo>
                  <a:pt x="69041" y="120000"/>
                  <a:pt x="69814" y="119515"/>
                  <a:pt x="70394" y="118353"/>
                </a:cubicBezTo>
                <a:lnTo>
                  <a:pt x="70394" y="118353"/>
                </a:lnTo>
                <a:lnTo>
                  <a:pt x="70394" y="118353"/>
                </a:lnTo>
                <a:lnTo>
                  <a:pt x="70394" y="118353"/>
                </a:lnTo>
                <a:lnTo>
                  <a:pt x="119516" y="3583"/>
                </a:lnTo>
                <a:lnTo>
                  <a:pt x="119516" y="3583"/>
                </a:lnTo>
                <a:cubicBezTo>
                  <a:pt x="120000" y="3583"/>
                  <a:pt x="120000" y="3292"/>
                  <a:pt x="120000" y="2808"/>
                </a:cubicBezTo>
                <a:close/>
                <a:moveTo>
                  <a:pt x="9766" y="52009"/>
                </a:moveTo>
                <a:lnTo>
                  <a:pt x="105302" y="10944"/>
                </a:lnTo>
                <a:lnTo>
                  <a:pt x="48251" y="68087"/>
                </a:lnTo>
                <a:lnTo>
                  <a:pt x="9766" y="52009"/>
                </a:lnTo>
                <a:close/>
                <a:moveTo>
                  <a:pt x="68170" y="110508"/>
                </a:moveTo>
                <a:lnTo>
                  <a:pt x="52312" y="71670"/>
                </a:lnTo>
                <a:lnTo>
                  <a:pt x="109363" y="14527"/>
                </a:lnTo>
                <a:lnTo>
                  <a:pt x="68170" y="110508"/>
                </a:lnTo>
                <a:close/>
              </a:path>
            </a:pathLst>
          </a:custGeom>
          <a:solidFill>
            <a:schemeClr val="bg1">
              <a:alpha val="8038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106;p19"/>
          <p:cNvSpPr/>
          <p:nvPr/>
        </p:nvSpPr>
        <p:spPr>
          <a:xfrm>
            <a:off x="1035918" y="3159323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107;p19"/>
          <p:cNvGrpSpPr/>
          <p:nvPr/>
        </p:nvGrpSpPr>
        <p:grpSpPr>
          <a:xfrm>
            <a:off x="1590943" y="2667294"/>
            <a:ext cx="1426316" cy="1426403"/>
            <a:chOff x="6643075" y="3664250"/>
            <a:chExt cx="407950" cy="407975"/>
          </a:xfrm>
        </p:grpSpPr>
        <p:sp>
          <p:nvSpPr>
            <p:cNvPr id="67" name="Google Shape;108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10;p19"/>
          <p:cNvGrpSpPr/>
          <p:nvPr/>
        </p:nvGrpSpPr>
        <p:grpSpPr>
          <a:xfrm>
            <a:off x="614209" y="3945432"/>
            <a:ext cx="659664" cy="659627"/>
            <a:chOff x="576250" y="4319400"/>
            <a:chExt cx="442075" cy="442050"/>
          </a:xfrm>
        </p:grpSpPr>
        <p:sp>
          <p:nvSpPr>
            <p:cNvPr id="70" name="Google Shape;111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2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3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4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115;p19"/>
          <p:cNvSpPr/>
          <p:nvPr/>
        </p:nvSpPr>
        <p:spPr>
          <a:xfrm rot="6223920">
            <a:off x="3152891" y="3106270"/>
            <a:ext cx="317280" cy="30295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16;p19"/>
          <p:cNvSpPr/>
          <p:nvPr/>
        </p:nvSpPr>
        <p:spPr>
          <a:xfrm>
            <a:off x="1945826" y="4216743"/>
            <a:ext cx="250224" cy="23892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5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5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850"/>
                            </p:stCondLst>
                            <p:childTnLst>
                              <p:par>
                                <p:cTn id="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100"/>
                            </p:stCondLst>
                            <p:childTnLst>
                              <p:par>
                                <p:cTn id="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35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  <p:bldP spid="331" grpId="0"/>
      <p:bldP spid="332" grpId="0"/>
      <p:bldP spid="333" grpId="0"/>
      <p:bldP spid="334" grpId="0"/>
      <p:bldP spid="49" grpId="0"/>
      <p:bldP spid="54" grpId="0"/>
      <p:bldP spid="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6981" y="346587"/>
            <a:ext cx="176980" cy="730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67" y="0"/>
            <a:ext cx="8460000" cy="572700"/>
          </a:xfrm>
        </p:spPr>
        <p:txBody>
          <a:bodyPr/>
          <a:lstStyle/>
          <a:p>
            <a:r>
              <a:rPr lang="en-US" dirty="0"/>
              <a:t>Form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0055" y="98307"/>
            <a:ext cx="83905" cy="395764"/>
          </a:xfrm>
          <a:prstGeom prst="rect">
            <a:avLst/>
          </a:prstGeom>
          <a:solidFill>
            <a:srgbClr val="009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45881" y="711609"/>
            <a:ext cx="7125622" cy="43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6981" y="346587"/>
            <a:ext cx="176980" cy="730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67" y="0"/>
            <a:ext cx="8460000" cy="572700"/>
          </a:xfrm>
        </p:spPr>
        <p:txBody>
          <a:bodyPr/>
          <a:lstStyle/>
          <a:p>
            <a:r>
              <a:rPr lang="en-US" dirty="0"/>
              <a:t>Form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0055" y="98307"/>
            <a:ext cx="83905" cy="395764"/>
          </a:xfrm>
          <a:prstGeom prst="rect">
            <a:avLst/>
          </a:prstGeom>
          <a:solidFill>
            <a:srgbClr val="009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27799" y="572700"/>
            <a:ext cx="6990735" cy="44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33" y="3471700"/>
            <a:ext cx="2459570" cy="572700"/>
          </a:xfrm>
        </p:spPr>
        <p:txBody>
          <a:bodyPr/>
          <a:lstStyle/>
          <a:p>
            <a:r>
              <a:rPr lang="en-US" sz="3200" b="1" dirty="0" err="1"/>
              <a:t>Kiểm</a:t>
            </a:r>
            <a:r>
              <a:rPr lang="en-US" sz="3200" b="1" dirty="0"/>
              <a:t> </a:t>
            </a:r>
            <a:r>
              <a:rPr lang="en-US" sz="3200" b="1" dirty="0" err="1"/>
              <a:t>Thử</a:t>
            </a:r>
            <a:endParaRPr lang="en-US" sz="3200" b="1" dirty="0"/>
          </a:p>
        </p:txBody>
      </p:sp>
      <p:sp>
        <p:nvSpPr>
          <p:cNvPr id="4" name="Google Shape;1185;p74"/>
          <p:cNvSpPr/>
          <p:nvPr/>
        </p:nvSpPr>
        <p:spPr>
          <a:xfrm>
            <a:off x="383181" y="1275735"/>
            <a:ext cx="1806954" cy="173376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9073" y="0"/>
                </a:moveTo>
                <a:lnTo>
                  <a:pt x="10829" y="0"/>
                </a:lnTo>
                <a:cubicBezTo>
                  <a:pt x="4834" y="0"/>
                  <a:pt x="0" y="4927"/>
                  <a:pt x="0" y="10917"/>
                </a:cubicBezTo>
                <a:lnTo>
                  <a:pt x="0" y="109082"/>
                </a:lnTo>
                <a:cubicBezTo>
                  <a:pt x="0" y="115072"/>
                  <a:pt x="4834" y="120000"/>
                  <a:pt x="10829" y="120000"/>
                </a:cubicBezTo>
                <a:lnTo>
                  <a:pt x="109073" y="120000"/>
                </a:lnTo>
                <a:cubicBezTo>
                  <a:pt x="115165" y="120000"/>
                  <a:pt x="120000" y="115072"/>
                  <a:pt x="120000" y="109082"/>
                </a:cubicBezTo>
                <a:lnTo>
                  <a:pt x="120000" y="10917"/>
                </a:lnTo>
                <a:cubicBezTo>
                  <a:pt x="120000" y="4927"/>
                  <a:pt x="115165" y="0"/>
                  <a:pt x="109073" y="0"/>
                </a:cubicBezTo>
                <a:close/>
                <a:moveTo>
                  <a:pt x="5414" y="10917"/>
                </a:moveTo>
                <a:cubicBezTo>
                  <a:pt x="5414" y="7922"/>
                  <a:pt x="7832" y="5507"/>
                  <a:pt x="10829" y="5507"/>
                </a:cubicBezTo>
                <a:lnTo>
                  <a:pt x="24270" y="5507"/>
                </a:lnTo>
                <a:cubicBezTo>
                  <a:pt x="22917" y="15265"/>
                  <a:pt x="15278" y="23188"/>
                  <a:pt x="5414" y="24347"/>
                </a:cubicBezTo>
                <a:lnTo>
                  <a:pt x="5414" y="10917"/>
                </a:lnTo>
                <a:close/>
                <a:moveTo>
                  <a:pt x="5414" y="30048"/>
                </a:moveTo>
                <a:cubicBezTo>
                  <a:pt x="18275" y="28695"/>
                  <a:pt x="28622" y="18550"/>
                  <a:pt x="29685" y="5507"/>
                </a:cubicBezTo>
                <a:lnTo>
                  <a:pt x="57244" y="5507"/>
                </a:lnTo>
                <a:lnTo>
                  <a:pt x="57244" y="9565"/>
                </a:lnTo>
                <a:lnTo>
                  <a:pt x="57244" y="9565"/>
                </a:lnTo>
                <a:lnTo>
                  <a:pt x="51829" y="10917"/>
                </a:lnTo>
                <a:cubicBezTo>
                  <a:pt x="49895" y="11497"/>
                  <a:pt x="48251" y="12850"/>
                  <a:pt x="47961" y="14782"/>
                </a:cubicBezTo>
                <a:cubicBezTo>
                  <a:pt x="46897" y="18550"/>
                  <a:pt x="45253" y="22415"/>
                  <a:pt x="43319" y="25990"/>
                </a:cubicBezTo>
                <a:cubicBezTo>
                  <a:pt x="42256" y="27536"/>
                  <a:pt x="42256" y="29758"/>
                  <a:pt x="43319" y="31400"/>
                </a:cubicBezTo>
                <a:lnTo>
                  <a:pt x="46317" y="36328"/>
                </a:lnTo>
                <a:lnTo>
                  <a:pt x="36841" y="45893"/>
                </a:lnTo>
                <a:lnTo>
                  <a:pt x="36841" y="45893"/>
                </a:lnTo>
                <a:lnTo>
                  <a:pt x="31909" y="42898"/>
                </a:lnTo>
                <a:cubicBezTo>
                  <a:pt x="31039" y="42318"/>
                  <a:pt x="29975" y="42028"/>
                  <a:pt x="29202" y="42028"/>
                </a:cubicBezTo>
                <a:cubicBezTo>
                  <a:pt x="28331" y="42028"/>
                  <a:pt x="27268" y="42318"/>
                  <a:pt x="26398" y="42898"/>
                </a:cubicBezTo>
                <a:cubicBezTo>
                  <a:pt x="22917" y="44734"/>
                  <a:pt x="19049" y="46376"/>
                  <a:pt x="15278" y="47536"/>
                </a:cubicBezTo>
                <a:cubicBezTo>
                  <a:pt x="13344" y="48019"/>
                  <a:pt x="11990" y="49371"/>
                  <a:pt x="11410" y="51304"/>
                </a:cubicBezTo>
                <a:lnTo>
                  <a:pt x="10056" y="57004"/>
                </a:lnTo>
                <a:lnTo>
                  <a:pt x="10056" y="57004"/>
                </a:lnTo>
                <a:lnTo>
                  <a:pt x="5414" y="57004"/>
                </a:lnTo>
                <a:lnTo>
                  <a:pt x="5414" y="30048"/>
                </a:lnTo>
                <a:close/>
                <a:moveTo>
                  <a:pt x="95439" y="114589"/>
                </a:moveTo>
                <a:lnTo>
                  <a:pt x="76390" y="114589"/>
                </a:lnTo>
                <a:cubicBezTo>
                  <a:pt x="72812" y="109951"/>
                  <a:pt x="70878" y="104444"/>
                  <a:pt x="70878" y="98164"/>
                </a:cubicBezTo>
                <a:cubicBezTo>
                  <a:pt x="70878" y="94396"/>
                  <a:pt x="71748" y="90821"/>
                  <a:pt x="73102" y="87342"/>
                </a:cubicBezTo>
                <a:lnTo>
                  <a:pt x="87510" y="95458"/>
                </a:lnTo>
                <a:cubicBezTo>
                  <a:pt x="87316" y="96328"/>
                  <a:pt x="87316" y="97391"/>
                  <a:pt x="87316" y="98164"/>
                </a:cubicBezTo>
                <a:cubicBezTo>
                  <a:pt x="87316" y="103381"/>
                  <a:pt x="90797" y="107439"/>
                  <a:pt x="95439" y="108888"/>
                </a:cubicBezTo>
                <a:lnTo>
                  <a:pt x="95439" y="114589"/>
                </a:lnTo>
                <a:close/>
                <a:moveTo>
                  <a:pt x="92731" y="98164"/>
                </a:moveTo>
                <a:cubicBezTo>
                  <a:pt x="92731" y="95169"/>
                  <a:pt x="95245" y="92753"/>
                  <a:pt x="98243" y="92753"/>
                </a:cubicBezTo>
                <a:cubicBezTo>
                  <a:pt x="101240" y="92753"/>
                  <a:pt x="103658" y="95169"/>
                  <a:pt x="103658" y="98164"/>
                </a:cubicBezTo>
                <a:cubicBezTo>
                  <a:pt x="103658" y="101159"/>
                  <a:pt x="101240" y="103671"/>
                  <a:pt x="98243" y="103671"/>
                </a:cubicBezTo>
                <a:cubicBezTo>
                  <a:pt x="95245" y="103671"/>
                  <a:pt x="92731" y="101159"/>
                  <a:pt x="92731" y="98164"/>
                </a:cubicBezTo>
                <a:close/>
                <a:moveTo>
                  <a:pt x="114585" y="109082"/>
                </a:moveTo>
                <a:cubicBezTo>
                  <a:pt x="114585" y="112077"/>
                  <a:pt x="112070" y="114589"/>
                  <a:pt x="109073" y="114589"/>
                </a:cubicBezTo>
                <a:lnTo>
                  <a:pt x="100950" y="114589"/>
                </a:lnTo>
                <a:lnTo>
                  <a:pt x="100950" y="108888"/>
                </a:lnTo>
                <a:cubicBezTo>
                  <a:pt x="105592" y="107729"/>
                  <a:pt x="109073" y="103381"/>
                  <a:pt x="109073" y="98164"/>
                </a:cubicBezTo>
                <a:cubicBezTo>
                  <a:pt x="109073" y="97391"/>
                  <a:pt x="108879" y="96328"/>
                  <a:pt x="108879" y="95458"/>
                </a:cubicBezTo>
                <a:lnTo>
                  <a:pt x="114585" y="92173"/>
                </a:lnTo>
                <a:lnTo>
                  <a:pt x="114585" y="109082"/>
                </a:lnTo>
                <a:close/>
                <a:moveTo>
                  <a:pt x="114585" y="85893"/>
                </a:moveTo>
                <a:lnTo>
                  <a:pt x="106075" y="90531"/>
                </a:lnTo>
                <a:cubicBezTo>
                  <a:pt x="104238" y="88405"/>
                  <a:pt x="101240" y="87342"/>
                  <a:pt x="98243" y="87342"/>
                </a:cubicBezTo>
                <a:cubicBezTo>
                  <a:pt x="95245" y="87342"/>
                  <a:pt x="92151" y="88695"/>
                  <a:pt x="90314" y="90531"/>
                </a:cubicBezTo>
                <a:lnTo>
                  <a:pt x="75809" y="82415"/>
                </a:lnTo>
                <a:cubicBezTo>
                  <a:pt x="80741" y="75265"/>
                  <a:pt x="88960" y="70628"/>
                  <a:pt x="98243" y="70628"/>
                </a:cubicBezTo>
                <a:cubicBezTo>
                  <a:pt x="104431" y="70628"/>
                  <a:pt x="109943" y="72850"/>
                  <a:pt x="114585" y="76135"/>
                </a:cubicBezTo>
                <a:lnTo>
                  <a:pt x="114585" y="85893"/>
                </a:lnTo>
                <a:close/>
                <a:moveTo>
                  <a:pt x="114585" y="70144"/>
                </a:moveTo>
                <a:cubicBezTo>
                  <a:pt x="109653" y="67439"/>
                  <a:pt x="104238" y="65507"/>
                  <a:pt x="98243" y="65507"/>
                </a:cubicBezTo>
                <a:cubicBezTo>
                  <a:pt x="80161" y="65507"/>
                  <a:pt x="65463" y="80193"/>
                  <a:pt x="65463" y="98164"/>
                </a:cubicBezTo>
                <a:cubicBezTo>
                  <a:pt x="65463" y="104251"/>
                  <a:pt x="67107" y="109661"/>
                  <a:pt x="70104" y="114589"/>
                </a:cubicBezTo>
                <a:lnTo>
                  <a:pt x="46124" y="114589"/>
                </a:lnTo>
                <a:lnTo>
                  <a:pt x="43609" y="105797"/>
                </a:lnTo>
                <a:lnTo>
                  <a:pt x="48831" y="103091"/>
                </a:lnTo>
                <a:cubicBezTo>
                  <a:pt x="50475" y="102028"/>
                  <a:pt x="51539" y="100386"/>
                  <a:pt x="51539" y="98164"/>
                </a:cubicBezTo>
                <a:cubicBezTo>
                  <a:pt x="51539" y="94106"/>
                  <a:pt x="52119" y="90048"/>
                  <a:pt x="53182" y="86183"/>
                </a:cubicBezTo>
                <a:cubicBezTo>
                  <a:pt x="53763" y="84347"/>
                  <a:pt x="53182" y="82125"/>
                  <a:pt x="51829" y="80772"/>
                </a:cubicBezTo>
                <a:lnTo>
                  <a:pt x="47671" y="76618"/>
                </a:lnTo>
                <a:lnTo>
                  <a:pt x="47671" y="76618"/>
                </a:lnTo>
                <a:lnTo>
                  <a:pt x="54536" y="64927"/>
                </a:lnTo>
                <a:lnTo>
                  <a:pt x="60241" y="66570"/>
                </a:lnTo>
                <a:cubicBezTo>
                  <a:pt x="62175" y="67149"/>
                  <a:pt x="64399" y="66570"/>
                  <a:pt x="65753" y="65217"/>
                </a:cubicBezTo>
                <a:cubicBezTo>
                  <a:pt x="68751" y="62222"/>
                  <a:pt x="71748" y="59806"/>
                  <a:pt x="75229" y="57874"/>
                </a:cubicBezTo>
                <a:cubicBezTo>
                  <a:pt x="76873" y="56714"/>
                  <a:pt x="78033" y="55169"/>
                  <a:pt x="78033" y="52946"/>
                </a:cubicBezTo>
                <a:lnTo>
                  <a:pt x="78033" y="47246"/>
                </a:lnTo>
                <a:lnTo>
                  <a:pt x="78033" y="47246"/>
                </a:lnTo>
                <a:lnTo>
                  <a:pt x="91087" y="43671"/>
                </a:lnTo>
                <a:lnTo>
                  <a:pt x="93795" y="48888"/>
                </a:lnTo>
                <a:cubicBezTo>
                  <a:pt x="94375" y="49661"/>
                  <a:pt x="94955" y="50531"/>
                  <a:pt x="95729" y="51014"/>
                </a:cubicBezTo>
                <a:cubicBezTo>
                  <a:pt x="96599" y="51594"/>
                  <a:pt x="97373" y="51884"/>
                  <a:pt x="98436" y="51884"/>
                </a:cubicBezTo>
                <a:cubicBezTo>
                  <a:pt x="102594" y="51884"/>
                  <a:pt x="106655" y="52367"/>
                  <a:pt x="110523" y="53526"/>
                </a:cubicBezTo>
                <a:cubicBezTo>
                  <a:pt x="111877" y="53719"/>
                  <a:pt x="113521" y="53526"/>
                  <a:pt x="114875" y="52657"/>
                </a:cubicBezTo>
                <a:lnTo>
                  <a:pt x="114875" y="70144"/>
                </a:lnTo>
                <a:lnTo>
                  <a:pt x="114585" y="70144"/>
                </a:lnTo>
                <a:close/>
                <a:moveTo>
                  <a:pt x="114585" y="45024"/>
                </a:moveTo>
                <a:lnTo>
                  <a:pt x="111587" y="48019"/>
                </a:lnTo>
                <a:cubicBezTo>
                  <a:pt x="107236" y="46956"/>
                  <a:pt x="102594" y="46376"/>
                  <a:pt x="98243" y="46376"/>
                </a:cubicBezTo>
                <a:lnTo>
                  <a:pt x="95245" y="41256"/>
                </a:lnTo>
                <a:cubicBezTo>
                  <a:pt x="94665" y="40096"/>
                  <a:pt x="93795" y="39323"/>
                  <a:pt x="93021" y="38743"/>
                </a:cubicBezTo>
                <a:cubicBezTo>
                  <a:pt x="92151" y="38260"/>
                  <a:pt x="91377" y="38260"/>
                  <a:pt x="90314" y="38454"/>
                </a:cubicBezTo>
                <a:lnTo>
                  <a:pt x="74746" y="42608"/>
                </a:lnTo>
                <a:cubicBezTo>
                  <a:pt x="72522" y="43091"/>
                  <a:pt x="72038" y="45314"/>
                  <a:pt x="72038" y="47536"/>
                </a:cubicBezTo>
                <a:lnTo>
                  <a:pt x="72038" y="53526"/>
                </a:lnTo>
                <a:cubicBezTo>
                  <a:pt x="68170" y="55652"/>
                  <a:pt x="64399" y="58357"/>
                  <a:pt x="61112" y="61642"/>
                </a:cubicBezTo>
                <a:lnTo>
                  <a:pt x="55310" y="60000"/>
                </a:lnTo>
                <a:cubicBezTo>
                  <a:pt x="53473" y="59516"/>
                  <a:pt x="50958" y="59516"/>
                  <a:pt x="49895" y="61352"/>
                </a:cubicBezTo>
                <a:lnTo>
                  <a:pt x="41966" y="75265"/>
                </a:lnTo>
                <a:cubicBezTo>
                  <a:pt x="40902" y="77198"/>
                  <a:pt x="41966" y="79130"/>
                  <a:pt x="43319" y="80772"/>
                </a:cubicBezTo>
                <a:lnTo>
                  <a:pt x="47671" y="84830"/>
                </a:lnTo>
                <a:cubicBezTo>
                  <a:pt x="46607" y="89178"/>
                  <a:pt x="46124" y="93816"/>
                  <a:pt x="46124" y="98164"/>
                </a:cubicBezTo>
                <a:lnTo>
                  <a:pt x="40902" y="101159"/>
                </a:lnTo>
                <a:cubicBezTo>
                  <a:pt x="39258" y="102318"/>
                  <a:pt x="37614" y="103961"/>
                  <a:pt x="38195" y="106086"/>
                </a:cubicBezTo>
                <a:lnTo>
                  <a:pt x="40322" y="114589"/>
                </a:lnTo>
                <a:lnTo>
                  <a:pt x="10829" y="114589"/>
                </a:lnTo>
                <a:cubicBezTo>
                  <a:pt x="7832" y="114589"/>
                  <a:pt x="5414" y="112077"/>
                  <a:pt x="5414" y="109082"/>
                </a:cubicBezTo>
                <a:lnTo>
                  <a:pt x="5414" y="62801"/>
                </a:lnTo>
                <a:lnTo>
                  <a:pt x="10636" y="62801"/>
                </a:lnTo>
                <a:cubicBezTo>
                  <a:pt x="12763" y="62801"/>
                  <a:pt x="13827" y="60869"/>
                  <a:pt x="14697" y="58647"/>
                </a:cubicBezTo>
                <a:lnTo>
                  <a:pt x="16051" y="52946"/>
                </a:lnTo>
                <a:cubicBezTo>
                  <a:pt x="20402" y="51884"/>
                  <a:pt x="24754" y="49951"/>
                  <a:pt x="28622" y="47729"/>
                </a:cubicBezTo>
                <a:lnTo>
                  <a:pt x="33843" y="50724"/>
                </a:lnTo>
                <a:cubicBezTo>
                  <a:pt x="34907" y="51304"/>
                  <a:pt x="35970" y="51594"/>
                  <a:pt x="37034" y="51594"/>
                </a:cubicBezTo>
                <a:cubicBezTo>
                  <a:pt x="37904" y="51594"/>
                  <a:pt x="38678" y="51304"/>
                  <a:pt x="39548" y="50724"/>
                </a:cubicBezTo>
                <a:lnTo>
                  <a:pt x="50668" y="39613"/>
                </a:lnTo>
                <a:cubicBezTo>
                  <a:pt x="52312" y="37971"/>
                  <a:pt x="51829" y="35748"/>
                  <a:pt x="50668" y="33816"/>
                </a:cubicBezTo>
                <a:lnTo>
                  <a:pt x="47671" y="28695"/>
                </a:lnTo>
                <a:cubicBezTo>
                  <a:pt x="49895" y="24830"/>
                  <a:pt x="51829" y="20483"/>
                  <a:pt x="52892" y="16135"/>
                </a:cubicBezTo>
                <a:lnTo>
                  <a:pt x="58597" y="14782"/>
                </a:lnTo>
                <a:cubicBezTo>
                  <a:pt x="60531" y="14202"/>
                  <a:pt x="62755" y="12850"/>
                  <a:pt x="62755" y="10724"/>
                </a:cubicBezTo>
                <a:lnTo>
                  <a:pt x="62755" y="5507"/>
                </a:lnTo>
                <a:lnTo>
                  <a:pt x="109073" y="5507"/>
                </a:lnTo>
                <a:cubicBezTo>
                  <a:pt x="112070" y="5507"/>
                  <a:pt x="114585" y="7922"/>
                  <a:pt x="114585" y="10917"/>
                </a:cubicBezTo>
                <a:lnTo>
                  <a:pt x="114585" y="45024"/>
                </a:ln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26081" y="0"/>
            <a:ext cx="6217919" cy="4405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50"/>
          <a:stretch/>
        </p:blipFill>
        <p:spPr>
          <a:xfrm>
            <a:off x="2965837" y="0"/>
            <a:ext cx="6178164" cy="42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66000"/>
          </a:srgbClr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0" y="390082"/>
            <a:ext cx="2742484" cy="158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Kiểm Thử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Form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Đăng Nhập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58" name="Google Shape;158;p24"/>
          <p:cNvGrpSpPr/>
          <p:nvPr/>
        </p:nvGrpSpPr>
        <p:grpSpPr>
          <a:xfrm>
            <a:off x="4224762" y="1222948"/>
            <a:ext cx="1042997" cy="801065"/>
            <a:chOff x="568950" y="3686775"/>
            <a:chExt cx="472500" cy="362900"/>
          </a:xfrm>
        </p:grpSpPr>
        <p:sp>
          <p:nvSpPr>
            <p:cNvPr id="159" name="Google Shape;159;p2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4"/>
          <p:cNvGrpSpPr/>
          <p:nvPr/>
        </p:nvGrpSpPr>
        <p:grpSpPr>
          <a:xfrm>
            <a:off x="4623716" y="3563713"/>
            <a:ext cx="731852" cy="491878"/>
            <a:chOff x="1244800" y="3717225"/>
            <a:chExt cx="449375" cy="302025"/>
          </a:xfrm>
        </p:grpSpPr>
        <p:sp>
          <p:nvSpPr>
            <p:cNvPr id="163" name="Google Shape;163;p2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24"/>
          <p:cNvGrpSpPr/>
          <p:nvPr/>
        </p:nvGrpSpPr>
        <p:grpSpPr>
          <a:xfrm>
            <a:off x="6467153" y="3404590"/>
            <a:ext cx="631710" cy="493578"/>
            <a:chOff x="1923075" y="3694075"/>
            <a:chExt cx="437200" cy="341600"/>
          </a:xfrm>
        </p:grpSpPr>
        <p:sp>
          <p:nvSpPr>
            <p:cNvPr id="170" name="Google Shape;170;p24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4"/>
          <p:cNvGrpSpPr/>
          <p:nvPr/>
        </p:nvGrpSpPr>
        <p:grpSpPr>
          <a:xfrm>
            <a:off x="6499186" y="1974454"/>
            <a:ext cx="387865" cy="318444"/>
            <a:chOff x="2599525" y="3688600"/>
            <a:chExt cx="428675" cy="351950"/>
          </a:xfrm>
        </p:grpSpPr>
        <p:sp>
          <p:nvSpPr>
            <p:cNvPr id="180" name="Google Shape;180;p24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44540"/>
              </p:ext>
            </p:extLst>
          </p:nvPr>
        </p:nvGraphicFramePr>
        <p:xfrm>
          <a:off x="2492478" y="1141781"/>
          <a:ext cx="6117406" cy="2306397"/>
        </p:xfrm>
        <a:graphic>
          <a:graphicData uri="http://schemas.openxmlformats.org/drawingml/2006/table">
            <a:tbl>
              <a:tblPr firstRow="1" firstCol="1" bandRow="1">
                <a:tableStyleId>{ED257A91-3D0A-4839-8865-AE6372B7FEB7}</a:tableStyleId>
              </a:tblPr>
              <a:tblGrid>
                <a:gridCol w="420329">
                  <a:extLst>
                    <a:ext uri="{9D8B030D-6E8A-4147-A177-3AD203B41FA5}">
                      <a16:colId xmlns:a16="http://schemas.microsoft.com/office/drawing/2014/main" val="171641906"/>
                    </a:ext>
                  </a:extLst>
                </a:gridCol>
                <a:gridCol w="2343953">
                  <a:extLst>
                    <a:ext uri="{9D8B030D-6E8A-4147-A177-3AD203B41FA5}">
                      <a16:colId xmlns:a16="http://schemas.microsoft.com/office/drawing/2014/main" val="2753613603"/>
                    </a:ext>
                  </a:extLst>
                </a:gridCol>
                <a:gridCol w="1166163">
                  <a:extLst>
                    <a:ext uri="{9D8B030D-6E8A-4147-A177-3AD203B41FA5}">
                      <a16:colId xmlns:a16="http://schemas.microsoft.com/office/drawing/2014/main" val="2172432508"/>
                    </a:ext>
                  </a:extLst>
                </a:gridCol>
                <a:gridCol w="1757761">
                  <a:extLst>
                    <a:ext uri="{9D8B030D-6E8A-4147-A177-3AD203B41FA5}">
                      <a16:colId xmlns:a16="http://schemas.microsoft.com/office/drawing/2014/main" val="1809697828"/>
                    </a:ext>
                  </a:extLst>
                </a:gridCol>
                <a:gridCol w="429200">
                  <a:extLst>
                    <a:ext uri="{9D8B030D-6E8A-4147-A177-3AD203B41FA5}">
                      <a16:colId xmlns:a16="http://schemas.microsoft.com/office/drawing/2014/main" val="3569100724"/>
                    </a:ext>
                  </a:extLst>
                </a:gridCol>
              </a:tblGrid>
              <a:tr h="288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tình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huống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Dữ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liệu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mẫu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Kết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quả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trông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đợi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Fix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817788"/>
                  </a:ext>
                </a:extLst>
              </a:tr>
              <a:tr h="579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Đăng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nhập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để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trống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tên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và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mật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khẩu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Yêu cầu nhập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892727"/>
                  </a:ext>
                </a:extLst>
              </a:tr>
              <a:tr h="579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Đăng nhập sai tên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NV001, 123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Tên đăng nhập không đúng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5360235"/>
                  </a:ext>
                </a:extLst>
              </a:tr>
              <a:tr h="579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Đăng nhập sai mật khẩu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NV01, 1233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Mật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khẩu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không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đúng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9282571"/>
                  </a:ext>
                </a:extLst>
              </a:tr>
              <a:tr h="2799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Đăng nhập đúng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NV01, 123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Đóng cửa sổ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Ok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1013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55000"/>
          </a:srgbClr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0" y="390082"/>
            <a:ext cx="2742484" cy="158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Kiểm Thử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Form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Nhân Viên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58" name="Google Shape;158;p24"/>
          <p:cNvGrpSpPr/>
          <p:nvPr/>
        </p:nvGrpSpPr>
        <p:grpSpPr>
          <a:xfrm>
            <a:off x="4224762" y="1222948"/>
            <a:ext cx="1042997" cy="801065"/>
            <a:chOff x="568950" y="3686775"/>
            <a:chExt cx="472500" cy="362900"/>
          </a:xfrm>
        </p:grpSpPr>
        <p:sp>
          <p:nvSpPr>
            <p:cNvPr id="159" name="Google Shape;159;p2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4"/>
          <p:cNvGrpSpPr/>
          <p:nvPr/>
        </p:nvGrpSpPr>
        <p:grpSpPr>
          <a:xfrm>
            <a:off x="4623716" y="3563713"/>
            <a:ext cx="731852" cy="491878"/>
            <a:chOff x="1244800" y="3717225"/>
            <a:chExt cx="449375" cy="302025"/>
          </a:xfrm>
        </p:grpSpPr>
        <p:sp>
          <p:nvSpPr>
            <p:cNvPr id="163" name="Google Shape;163;p2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24"/>
          <p:cNvGrpSpPr/>
          <p:nvPr/>
        </p:nvGrpSpPr>
        <p:grpSpPr>
          <a:xfrm>
            <a:off x="6467153" y="3404590"/>
            <a:ext cx="631710" cy="493578"/>
            <a:chOff x="1923075" y="3694075"/>
            <a:chExt cx="437200" cy="341600"/>
          </a:xfrm>
        </p:grpSpPr>
        <p:sp>
          <p:nvSpPr>
            <p:cNvPr id="170" name="Google Shape;170;p24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4"/>
          <p:cNvGrpSpPr/>
          <p:nvPr/>
        </p:nvGrpSpPr>
        <p:grpSpPr>
          <a:xfrm>
            <a:off x="6499186" y="1974454"/>
            <a:ext cx="387865" cy="318444"/>
            <a:chOff x="2599525" y="3688600"/>
            <a:chExt cx="428675" cy="351950"/>
          </a:xfrm>
        </p:grpSpPr>
        <p:sp>
          <p:nvSpPr>
            <p:cNvPr id="180" name="Google Shape;180;p24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97728"/>
              </p:ext>
            </p:extLst>
          </p:nvPr>
        </p:nvGraphicFramePr>
        <p:xfrm>
          <a:off x="2241754" y="44249"/>
          <a:ext cx="6695768" cy="4946250"/>
        </p:xfrm>
        <a:graphic>
          <a:graphicData uri="http://schemas.openxmlformats.org/drawingml/2006/table">
            <a:tbl>
              <a:tblPr firstRow="1" firstCol="1" bandRow="1">
                <a:tableStyleId>{ED257A91-3D0A-4839-8865-AE6372B7FEB7}</a:tableStyleId>
              </a:tblPr>
              <a:tblGrid>
                <a:gridCol w="403178">
                  <a:extLst>
                    <a:ext uri="{9D8B030D-6E8A-4147-A177-3AD203B41FA5}">
                      <a16:colId xmlns:a16="http://schemas.microsoft.com/office/drawing/2014/main" val="1679196065"/>
                    </a:ext>
                  </a:extLst>
                </a:gridCol>
                <a:gridCol w="2885713">
                  <a:extLst>
                    <a:ext uri="{9D8B030D-6E8A-4147-A177-3AD203B41FA5}">
                      <a16:colId xmlns:a16="http://schemas.microsoft.com/office/drawing/2014/main" val="3788226229"/>
                    </a:ext>
                  </a:extLst>
                </a:gridCol>
                <a:gridCol w="1084007">
                  <a:extLst>
                    <a:ext uri="{9D8B030D-6E8A-4147-A177-3AD203B41FA5}">
                      <a16:colId xmlns:a16="http://schemas.microsoft.com/office/drawing/2014/main" val="1068915496"/>
                    </a:ext>
                  </a:extLst>
                </a:gridCol>
                <a:gridCol w="1853093">
                  <a:extLst>
                    <a:ext uri="{9D8B030D-6E8A-4147-A177-3AD203B41FA5}">
                      <a16:colId xmlns:a16="http://schemas.microsoft.com/office/drawing/2014/main" val="2906335343"/>
                    </a:ext>
                  </a:extLst>
                </a:gridCol>
                <a:gridCol w="469777">
                  <a:extLst>
                    <a:ext uri="{9D8B030D-6E8A-4147-A177-3AD203B41FA5}">
                      <a16:colId xmlns:a16="http://schemas.microsoft.com/office/drawing/2014/main" val="2392115416"/>
                    </a:ext>
                  </a:extLst>
                </a:gridCol>
              </a:tblGrid>
              <a:tr h="3465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tình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huống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Dữ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liệu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mẫu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Kết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quả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trông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đợi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Fix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 anchor="ctr">
                    <a:solidFill>
                      <a:srgbClr val="008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0960"/>
                  </a:ext>
                </a:extLst>
              </a:tr>
              <a:tr h="3770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Tabs danh sách khi click vô row nhân viên sẽ hiện lên form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Hiện lên form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extLst>
                  <a:ext uri="{0D108BD9-81ED-4DB2-BD59-A6C34878D82A}">
                    <a16:rowId xmlns:a16="http://schemas.microsoft.com/office/drawing/2014/main" val="903734871"/>
                  </a:ext>
                </a:extLst>
              </a:tr>
              <a:tr h="3770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Click nút quét</a:t>
                      </a:r>
                      <a:r>
                        <a:rPr lang="en-US" sz="1100">
                          <a:effectLst/>
                        </a:rPr>
                        <a:t> (làm mới)</a:t>
                      </a:r>
                      <a:r>
                        <a:rPr lang="vi-VN" sz="1100">
                          <a:effectLst/>
                        </a:rPr>
                        <a:t> thì sẽ làm trắng form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Xóa trắng form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extLst>
                  <a:ext uri="{0D108BD9-81ED-4DB2-BD59-A6C34878D82A}">
                    <a16:rowId xmlns:a16="http://schemas.microsoft.com/office/drawing/2014/main" val="2084962790"/>
                  </a:ext>
                </a:extLst>
              </a:tr>
              <a:tr h="7666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Điền dữ liệu</a:t>
                      </a:r>
                      <a:r>
                        <a:rPr lang="en-US" sz="1100">
                          <a:effectLst/>
                        </a:rPr>
                        <a:t> đầy đủ</a:t>
                      </a:r>
                      <a:r>
                        <a:rPr lang="vi-VN" sz="1100">
                          <a:effectLst/>
                        </a:rPr>
                        <a:t> vô form click nút thêm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Sẽ hiện</a:t>
                      </a:r>
                      <a:r>
                        <a:rPr lang="en-US" sz="1100">
                          <a:effectLst/>
                        </a:rPr>
                        <a:t> thông tin</a:t>
                      </a:r>
                      <a:r>
                        <a:rPr lang="vi-VN" sz="1100">
                          <a:effectLst/>
                        </a:rPr>
                        <a:t> nhân viên mới được thêm vào table danh sách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extLst>
                  <a:ext uri="{0D108BD9-81ED-4DB2-BD59-A6C34878D82A}">
                    <a16:rowId xmlns:a16="http://schemas.microsoft.com/office/drawing/2014/main" val="178116231"/>
                  </a:ext>
                </a:extLst>
              </a:tr>
              <a:tr h="9613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Khi click</a:t>
                      </a:r>
                      <a:r>
                        <a:rPr lang="en-US" sz="1100">
                          <a:effectLst/>
                        </a:rPr>
                        <a:t> vào row table danh sách,</a:t>
                      </a:r>
                      <a:r>
                        <a:rPr lang="vi-VN" sz="1100">
                          <a:effectLst/>
                        </a:rPr>
                        <a:t> nhân viên hiện lên form và thay đổi dữ liệu nhân viên thì click nút sửa để cập nhật lại thông tin nhân viên</a:t>
                      </a:r>
                      <a:r>
                        <a:rPr lang="en-US" sz="1100">
                          <a:effectLst/>
                        </a:rPr>
                        <a:t>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Thông báo thành công </a:t>
                      </a:r>
                      <a:r>
                        <a:rPr lang="vi-VN" sz="1100">
                          <a:effectLst/>
                        </a:rPr>
                        <a:t>và hiện lên nhân viên mới được chỉnh sửa thông tin</a:t>
                      </a:r>
                      <a:r>
                        <a:rPr lang="en-US" sz="1100">
                          <a:effectLst/>
                        </a:rPr>
                        <a:t>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extLst>
                  <a:ext uri="{0D108BD9-81ED-4DB2-BD59-A6C34878D82A}">
                    <a16:rowId xmlns:a16="http://schemas.microsoft.com/office/drawing/2014/main" val="3858738538"/>
                  </a:ext>
                </a:extLst>
              </a:tr>
              <a:tr h="9613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Khi click</a:t>
                      </a:r>
                      <a:r>
                        <a:rPr lang="en-US" sz="1100">
                          <a:effectLst/>
                        </a:rPr>
                        <a:t> vào</a:t>
                      </a:r>
                      <a:r>
                        <a:rPr lang="vi-VN" sz="1100">
                          <a:effectLst/>
                        </a:rPr>
                        <a:t> row</a:t>
                      </a:r>
                      <a:r>
                        <a:rPr lang="en-US" sz="1100">
                          <a:effectLst/>
                        </a:rPr>
                        <a:t> table danh sách,</a:t>
                      </a:r>
                      <a:r>
                        <a:rPr lang="vi-VN" sz="1100">
                          <a:effectLst/>
                        </a:rPr>
                        <a:t> nhân viên hiện lên form và xóa</a:t>
                      </a:r>
                      <a:r>
                        <a:rPr lang="en-US" sz="1100">
                          <a:effectLst/>
                        </a:rPr>
                        <a:t> dữ liệu</a:t>
                      </a:r>
                      <a:r>
                        <a:rPr lang="vi-VN" sz="1100">
                          <a:effectLst/>
                        </a:rPr>
                        <a:t> nhân viên thì click nút xóa để cập nhật lại thông tin nhân viên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Thông báo thành công và</a:t>
                      </a:r>
                      <a:r>
                        <a:rPr lang="vi-VN" sz="1100">
                          <a:effectLst/>
                        </a:rPr>
                        <a:t> xóa nhân viên được chọn khỏi table danh sách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extLst>
                  <a:ext uri="{0D108BD9-81ED-4DB2-BD59-A6C34878D82A}">
                    <a16:rowId xmlns:a16="http://schemas.microsoft.com/office/drawing/2014/main" val="681920238"/>
                  </a:ext>
                </a:extLst>
              </a:tr>
              <a:tr h="11561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Khi click row nhân viên hiện lên form muốn xem nhân viên khác thì chọn nút |&lt;(nhân viên đầu tiên), &gt;|(nhân viên cuối cùng), &lt;&lt;(nhân viên từ dưới lên), &gt;&gt;(nhân viên từ trên xuống)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Sẽ hiện thông tin từng nhân viên lên form khi click các nút và sẽ khóa lại nếu đã là nhân viên đầu hoặc nhân viên cuối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Ok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35" marR="48435" marT="0" marB="0"/>
                </a:tc>
                <a:extLst>
                  <a:ext uri="{0D108BD9-81ED-4DB2-BD59-A6C34878D82A}">
                    <a16:rowId xmlns:a16="http://schemas.microsoft.com/office/drawing/2014/main" val="663907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00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53000"/>
          </a:srgbClr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0" y="390082"/>
            <a:ext cx="2742484" cy="158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Kiểm Thử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Form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Khách Hàng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58" name="Google Shape;158;p24"/>
          <p:cNvGrpSpPr/>
          <p:nvPr/>
        </p:nvGrpSpPr>
        <p:grpSpPr>
          <a:xfrm>
            <a:off x="4224762" y="1222948"/>
            <a:ext cx="1042997" cy="801065"/>
            <a:chOff x="568950" y="3686775"/>
            <a:chExt cx="472500" cy="362900"/>
          </a:xfrm>
        </p:grpSpPr>
        <p:sp>
          <p:nvSpPr>
            <p:cNvPr id="159" name="Google Shape;159;p2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4"/>
          <p:cNvGrpSpPr/>
          <p:nvPr/>
        </p:nvGrpSpPr>
        <p:grpSpPr>
          <a:xfrm>
            <a:off x="4623716" y="3563713"/>
            <a:ext cx="731852" cy="491878"/>
            <a:chOff x="1244800" y="3717225"/>
            <a:chExt cx="449375" cy="302025"/>
          </a:xfrm>
        </p:grpSpPr>
        <p:sp>
          <p:nvSpPr>
            <p:cNvPr id="163" name="Google Shape;163;p2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24"/>
          <p:cNvGrpSpPr/>
          <p:nvPr/>
        </p:nvGrpSpPr>
        <p:grpSpPr>
          <a:xfrm>
            <a:off x="6467153" y="3404590"/>
            <a:ext cx="631710" cy="493578"/>
            <a:chOff x="1923075" y="3694075"/>
            <a:chExt cx="437200" cy="341600"/>
          </a:xfrm>
        </p:grpSpPr>
        <p:sp>
          <p:nvSpPr>
            <p:cNvPr id="170" name="Google Shape;170;p24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4"/>
          <p:cNvGrpSpPr/>
          <p:nvPr/>
        </p:nvGrpSpPr>
        <p:grpSpPr>
          <a:xfrm>
            <a:off x="6499186" y="1974454"/>
            <a:ext cx="387865" cy="318444"/>
            <a:chOff x="2599525" y="3688600"/>
            <a:chExt cx="428675" cy="351950"/>
          </a:xfrm>
        </p:grpSpPr>
        <p:sp>
          <p:nvSpPr>
            <p:cNvPr id="180" name="Google Shape;180;p24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112428"/>
              </p:ext>
            </p:extLst>
          </p:nvPr>
        </p:nvGraphicFramePr>
        <p:xfrm>
          <a:off x="2219633" y="106689"/>
          <a:ext cx="6732637" cy="4958267"/>
        </p:xfrm>
        <a:graphic>
          <a:graphicData uri="http://schemas.openxmlformats.org/drawingml/2006/table">
            <a:tbl>
              <a:tblPr firstRow="1" firstCol="1" bandRow="1">
                <a:tableStyleId>{ED257A91-3D0A-4839-8865-AE6372B7FEB7}</a:tableStyleId>
              </a:tblPr>
              <a:tblGrid>
                <a:gridCol w="405398">
                  <a:extLst>
                    <a:ext uri="{9D8B030D-6E8A-4147-A177-3AD203B41FA5}">
                      <a16:colId xmlns:a16="http://schemas.microsoft.com/office/drawing/2014/main" val="1055070236"/>
                    </a:ext>
                  </a:extLst>
                </a:gridCol>
                <a:gridCol w="2636890">
                  <a:extLst>
                    <a:ext uri="{9D8B030D-6E8A-4147-A177-3AD203B41FA5}">
                      <a16:colId xmlns:a16="http://schemas.microsoft.com/office/drawing/2014/main" val="2234035961"/>
                    </a:ext>
                  </a:extLst>
                </a:gridCol>
                <a:gridCol w="1140774">
                  <a:extLst>
                    <a:ext uri="{9D8B030D-6E8A-4147-A177-3AD203B41FA5}">
                      <a16:colId xmlns:a16="http://schemas.microsoft.com/office/drawing/2014/main" val="4165885156"/>
                    </a:ext>
                  </a:extLst>
                </a:gridCol>
                <a:gridCol w="2077211">
                  <a:extLst>
                    <a:ext uri="{9D8B030D-6E8A-4147-A177-3AD203B41FA5}">
                      <a16:colId xmlns:a16="http://schemas.microsoft.com/office/drawing/2014/main" val="3072995915"/>
                    </a:ext>
                  </a:extLst>
                </a:gridCol>
                <a:gridCol w="472364">
                  <a:extLst>
                    <a:ext uri="{9D8B030D-6E8A-4147-A177-3AD203B41FA5}">
                      <a16:colId xmlns:a16="http://schemas.microsoft.com/office/drawing/2014/main" val="1908170458"/>
                    </a:ext>
                  </a:extLst>
                </a:gridCol>
              </a:tblGrid>
              <a:tr h="3789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tình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huống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Dữ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liệu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mẫu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Kết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quả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trông</a:t>
                      </a: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cap="small" dirty="0" err="1">
                          <a:solidFill>
                            <a:schemeClr val="bg1"/>
                          </a:solidFill>
                          <a:effectLst/>
                        </a:rPr>
                        <a:t>đợi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Fix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 anchor="ctr">
                    <a:solidFill>
                      <a:srgbClr val="008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68080"/>
                  </a:ext>
                </a:extLst>
              </a:tr>
              <a:tr h="5649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Table danh sách</a:t>
                      </a:r>
                      <a:r>
                        <a:rPr lang="en-US" sz="1200">
                          <a:effectLst/>
                        </a:rPr>
                        <a:t> khách hàng</a:t>
                      </a:r>
                      <a:r>
                        <a:rPr lang="vi-VN" sz="1200">
                          <a:effectLst/>
                        </a:rPr>
                        <a:t> khi click vào row sẽ hiện lên form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Hiện lên form </a:t>
                      </a:r>
                      <a:r>
                        <a:rPr lang="en-US" sz="1200" dirty="0">
                          <a:effectLst/>
                        </a:rPr>
                        <a:t>chi </a:t>
                      </a:r>
                      <a:r>
                        <a:rPr lang="en-US" sz="1200" dirty="0" err="1">
                          <a:effectLst/>
                        </a:rPr>
                        <a:t>tiết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thông</a:t>
                      </a:r>
                      <a:r>
                        <a:rPr lang="en-US" sz="1200" dirty="0">
                          <a:effectLst/>
                        </a:rPr>
                        <a:t> tin </a:t>
                      </a:r>
                      <a:r>
                        <a:rPr lang="en-US" sz="1200" dirty="0" err="1">
                          <a:effectLst/>
                        </a:rPr>
                        <a:t>khách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hàng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extLst>
                  <a:ext uri="{0D108BD9-81ED-4DB2-BD59-A6C34878D82A}">
                    <a16:rowId xmlns:a16="http://schemas.microsoft.com/office/drawing/2014/main" val="3878453165"/>
                  </a:ext>
                </a:extLst>
              </a:tr>
              <a:tr h="3789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Click nút quét</a:t>
                      </a:r>
                      <a:r>
                        <a:rPr lang="en-US" sz="1200">
                          <a:effectLst/>
                        </a:rPr>
                        <a:t> (làm mới)</a:t>
                      </a:r>
                      <a:r>
                        <a:rPr lang="vi-VN" sz="1200">
                          <a:effectLst/>
                        </a:rPr>
                        <a:t> thì sẽ làm trắng form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Xóa trắng form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extLst>
                  <a:ext uri="{0D108BD9-81ED-4DB2-BD59-A6C34878D82A}">
                    <a16:rowId xmlns:a16="http://schemas.microsoft.com/office/drawing/2014/main" val="2511933462"/>
                  </a:ext>
                </a:extLst>
              </a:tr>
              <a:tr h="9499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Điền dữ liệu</a:t>
                      </a:r>
                      <a:r>
                        <a:rPr lang="en-US" sz="1200">
                          <a:effectLst/>
                        </a:rPr>
                        <a:t> đầy đủ</a:t>
                      </a:r>
                      <a:r>
                        <a:rPr lang="vi-VN" sz="1200">
                          <a:effectLst/>
                        </a:rPr>
                        <a:t> vô form click nút thêm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Sẽ hiện</a:t>
                      </a:r>
                      <a:r>
                        <a:rPr lang="en-US" sz="1200">
                          <a:effectLst/>
                        </a:rPr>
                        <a:t> thông tin khách hàng</a:t>
                      </a:r>
                      <a:r>
                        <a:rPr lang="vi-VN" sz="1200">
                          <a:effectLst/>
                        </a:rPr>
                        <a:t> mới được thêm vào table danh sách</a:t>
                      </a:r>
                      <a:r>
                        <a:rPr lang="en-US" sz="1200">
                          <a:effectLst/>
                        </a:rPr>
                        <a:t> khách hàng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extLst>
                  <a:ext uri="{0D108BD9-81ED-4DB2-BD59-A6C34878D82A}">
                    <a16:rowId xmlns:a16="http://schemas.microsoft.com/office/drawing/2014/main" val="3187909177"/>
                  </a:ext>
                </a:extLst>
              </a:tr>
              <a:tr h="9499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Khi click</a:t>
                      </a:r>
                      <a:r>
                        <a:rPr lang="en-US" sz="1200">
                          <a:effectLst/>
                        </a:rPr>
                        <a:t> vào row table danh sách, khách hàng</a:t>
                      </a:r>
                      <a:r>
                        <a:rPr lang="vi-VN" sz="1200">
                          <a:effectLst/>
                        </a:rPr>
                        <a:t> hiện lên form và</a:t>
                      </a:r>
                      <a:r>
                        <a:rPr lang="en-US" sz="1200">
                          <a:effectLst/>
                        </a:rPr>
                        <a:t> nếu</a:t>
                      </a:r>
                      <a:r>
                        <a:rPr lang="vi-VN" sz="1200">
                          <a:effectLst/>
                        </a:rPr>
                        <a:t> thay đổi dữ liệu </a:t>
                      </a:r>
                      <a:r>
                        <a:rPr lang="en-US" sz="1200">
                          <a:effectLst/>
                        </a:rPr>
                        <a:t>khách hàng </a:t>
                      </a:r>
                      <a:r>
                        <a:rPr lang="vi-VN" sz="1200">
                          <a:effectLst/>
                        </a:rPr>
                        <a:t>thì click nút sửa để cập nhật lại thông tin</a:t>
                      </a:r>
                      <a:r>
                        <a:rPr lang="en-US" sz="1200">
                          <a:effectLst/>
                        </a:rPr>
                        <a:t>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Thông báo thành công </a:t>
                      </a:r>
                      <a:r>
                        <a:rPr lang="vi-VN" sz="1200">
                          <a:effectLst/>
                        </a:rPr>
                        <a:t>và hiện lên thông tin khách hàng mới được chỉnh sửa thông tin</a:t>
                      </a:r>
                      <a:r>
                        <a:rPr lang="en-US" sz="1200">
                          <a:effectLst/>
                        </a:rPr>
                        <a:t>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extLst>
                  <a:ext uri="{0D108BD9-81ED-4DB2-BD59-A6C34878D82A}">
                    <a16:rowId xmlns:a16="http://schemas.microsoft.com/office/drawing/2014/main" val="1965907733"/>
                  </a:ext>
                </a:extLst>
              </a:tr>
              <a:tr h="9499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Khi click</a:t>
                      </a:r>
                      <a:r>
                        <a:rPr lang="en-US" sz="1200">
                          <a:effectLst/>
                        </a:rPr>
                        <a:t> vào row table danh sách, khách hàng</a:t>
                      </a:r>
                      <a:r>
                        <a:rPr lang="vi-VN" sz="1200">
                          <a:effectLst/>
                        </a:rPr>
                        <a:t> hiện lên form và</a:t>
                      </a:r>
                      <a:r>
                        <a:rPr lang="en-US" sz="1200">
                          <a:effectLst/>
                        </a:rPr>
                        <a:t> nếu</a:t>
                      </a:r>
                      <a:r>
                        <a:rPr lang="vi-VN" sz="1200">
                          <a:effectLst/>
                        </a:rPr>
                        <a:t> xóa</a:t>
                      </a:r>
                      <a:r>
                        <a:rPr lang="en-US" sz="1200">
                          <a:effectLst/>
                        </a:rPr>
                        <a:t> dữ liệu khách hàng </a:t>
                      </a:r>
                      <a:r>
                        <a:rPr lang="vi-VN" sz="1200">
                          <a:effectLst/>
                        </a:rPr>
                        <a:t>thì click nút xóa để cập nhật lại thông tin.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Thông báo thành công và</a:t>
                      </a:r>
                      <a:r>
                        <a:rPr lang="vi-VN" sz="1200">
                          <a:effectLst/>
                        </a:rPr>
                        <a:t> xóa </a:t>
                      </a:r>
                      <a:r>
                        <a:rPr lang="en-US" sz="1200">
                          <a:effectLst/>
                        </a:rPr>
                        <a:t>khách hàng</a:t>
                      </a:r>
                      <a:r>
                        <a:rPr lang="vi-VN" sz="1200">
                          <a:effectLst/>
                        </a:rPr>
                        <a:t> được chọn khỏi table danh sách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extLst>
                  <a:ext uri="{0D108BD9-81ED-4DB2-BD59-A6C34878D82A}">
                    <a16:rowId xmlns:a16="http://schemas.microsoft.com/office/drawing/2014/main" val="1112873479"/>
                  </a:ext>
                </a:extLst>
              </a:tr>
              <a:tr h="7574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Khi gõ tên khách hàng muồn tìm vào thanh tìm kiếm và click search thì hiện thông tin khách hàng.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Sẽ hiện thông tin khách hàng</a:t>
                      </a:r>
                      <a:r>
                        <a:rPr lang="en-US" sz="1200">
                          <a:effectLst/>
                        </a:rPr>
                        <a:t> muốn tìm</a:t>
                      </a:r>
                      <a:r>
                        <a:rPr lang="vi-VN" sz="1200">
                          <a:effectLst/>
                        </a:rPr>
                        <a:t> lên </a:t>
                      </a:r>
                      <a:r>
                        <a:rPr lang="en-US" sz="1200">
                          <a:effectLst/>
                        </a:rPr>
                        <a:t>table danh sách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Ok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37" marR="50637" marT="0" marB="0"/>
                </a:tc>
                <a:extLst>
                  <a:ext uri="{0D108BD9-81ED-4DB2-BD59-A6C34878D82A}">
                    <a16:rowId xmlns:a16="http://schemas.microsoft.com/office/drawing/2014/main" val="3395912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3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0" y="390082"/>
            <a:ext cx="2095500" cy="158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Kiểm Thử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Form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Khuyến Mãi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58" name="Google Shape;158;p24"/>
          <p:cNvGrpSpPr/>
          <p:nvPr/>
        </p:nvGrpSpPr>
        <p:grpSpPr>
          <a:xfrm>
            <a:off x="4224762" y="1222948"/>
            <a:ext cx="1042997" cy="801065"/>
            <a:chOff x="568950" y="3686775"/>
            <a:chExt cx="472500" cy="362900"/>
          </a:xfrm>
        </p:grpSpPr>
        <p:sp>
          <p:nvSpPr>
            <p:cNvPr id="159" name="Google Shape;159;p2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4"/>
          <p:cNvGrpSpPr/>
          <p:nvPr/>
        </p:nvGrpSpPr>
        <p:grpSpPr>
          <a:xfrm>
            <a:off x="4623716" y="3563713"/>
            <a:ext cx="731852" cy="491878"/>
            <a:chOff x="1244800" y="3717225"/>
            <a:chExt cx="449375" cy="302025"/>
          </a:xfrm>
        </p:grpSpPr>
        <p:sp>
          <p:nvSpPr>
            <p:cNvPr id="163" name="Google Shape;163;p2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24"/>
          <p:cNvGrpSpPr/>
          <p:nvPr/>
        </p:nvGrpSpPr>
        <p:grpSpPr>
          <a:xfrm>
            <a:off x="6467153" y="3404590"/>
            <a:ext cx="631710" cy="493578"/>
            <a:chOff x="1923075" y="3694075"/>
            <a:chExt cx="437200" cy="341600"/>
          </a:xfrm>
        </p:grpSpPr>
        <p:sp>
          <p:nvSpPr>
            <p:cNvPr id="170" name="Google Shape;170;p24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4"/>
          <p:cNvGrpSpPr/>
          <p:nvPr/>
        </p:nvGrpSpPr>
        <p:grpSpPr>
          <a:xfrm>
            <a:off x="6499186" y="1974454"/>
            <a:ext cx="387865" cy="318444"/>
            <a:chOff x="2599525" y="3688600"/>
            <a:chExt cx="428675" cy="351950"/>
          </a:xfrm>
        </p:grpSpPr>
        <p:sp>
          <p:nvSpPr>
            <p:cNvPr id="180" name="Google Shape;180;p24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778676"/>
              </p:ext>
            </p:extLst>
          </p:nvPr>
        </p:nvGraphicFramePr>
        <p:xfrm>
          <a:off x="2218430" y="92891"/>
          <a:ext cx="6782447" cy="4987991"/>
        </p:xfrm>
        <a:graphic>
          <a:graphicData uri="http://schemas.openxmlformats.org/drawingml/2006/table">
            <a:tbl>
              <a:tblPr firstRow="1" firstCol="1" bandRow="1">
                <a:tableStyleId>{ED257A91-3D0A-4839-8865-AE6372B7FEB7}</a:tableStyleId>
              </a:tblPr>
              <a:tblGrid>
                <a:gridCol w="408398">
                  <a:extLst>
                    <a:ext uri="{9D8B030D-6E8A-4147-A177-3AD203B41FA5}">
                      <a16:colId xmlns:a16="http://schemas.microsoft.com/office/drawing/2014/main" val="775829891"/>
                    </a:ext>
                  </a:extLst>
                </a:gridCol>
                <a:gridCol w="2868939">
                  <a:extLst>
                    <a:ext uri="{9D8B030D-6E8A-4147-A177-3AD203B41FA5}">
                      <a16:colId xmlns:a16="http://schemas.microsoft.com/office/drawing/2014/main" val="1849228705"/>
                    </a:ext>
                  </a:extLst>
                </a:gridCol>
                <a:gridCol w="1289027">
                  <a:extLst>
                    <a:ext uri="{9D8B030D-6E8A-4147-A177-3AD203B41FA5}">
                      <a16:colId xmlns:a16="http://schemas.microsoft.com/office/drawing/2014/main" val="2813472225"/>
                    </a:ext>
                  </a:extLst>
                </a:gridCol>
                <a:gridCol w="1740224">
                  <a:extLst>
                    <a:ext uri="{9D8B030D-6E8A-4147-A177-3AD203B41FA5}">
                      <a16:colId xmlns:a16="http://schemas.microsoft.com/office/drawing/2014/main" val="1759781524"/>
                    </a:ext>
                  </a:extLst>
                </a:gridCol>
                <a:gridCol w="475859">
                  <a:extLst>
                    <a:ext uri="{9D8B030D-6E8A-4147-A177-3AD203B41FA5}">
                      <a16:colId xmlns:a16="http://schemas.microsoft.com/office/drawing/2014/main" val="3482405416"/>
                    </a:ext>
                  </a:extLst>
                </a:gridCol>
              </a:tblGrid>
              <a:tr h="4981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tình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huống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Dữ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liệu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mẫu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Kết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quả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trông</a:t>
                      </a: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1" cap="small" dirty="0" err="1">
                          <a:solidFill>
                            <a:schemeClr val="bg1"/>
                          </a:solidFill>
                          <a:effectLst/>
                        </a:rPr>
                        <a:t>đợi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Fix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 anchor="ctr">
                    <a:solidFill>
                      <a:srgbClr val="008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003953"/>
                  </a:ext>
                </a:extLst>
              </a:tr>
              <a:tr h="4981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Table khuyến mãi khi click vô row </a:t>
                      </a:r>
                      <a:r>
                        <a:rPr lang="en-US" sz="1400">
                          <a:effectLst/>
                        </a:rPr>
                        <a:t>khuyễn mãi</a:t>
                      </a:r>
                      <a:r>
                        <a:rPr lang="vi-VN" sz="1400">
                          <a:effectLst/>
                        </a:rPr>
                        <a:t> sẽ hiện lên form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Hiện lên form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extLst>
                  <a:ext uri="{0D108BD9-81ED-4DB2-BD59-A6C34878D82A}">
                    <a16:rowId xmlns:a16="http://schemas.microsoft.com/office/drawing/2014/main" val="3832903365"/>
                  </a:ext>
                </a:extLst>
              </a:tr>
              <a:tr h="4981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Click nút quét</a:t>
                      </a:r>
                      <a:r>
                        <a:rPr lang="en-US" sz="1400" dirty="0">
                          <a:effectLst/>
                        </a:rPr>
                        <a:t> (</a:t>
                      </a:r>
                      <a:r>
                        <a:rPr lang="en-US" sz="1400" dirty="0" err="1">
                          <a:effectLst/>
                        </a:rPr>
                        <a:t>làm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mới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r>
                        <a:rPr lang="vi-VN" sz="1400" dirty="0">
                          <a:effectLst/>
                        </a:rPr>
                        <a:t> thì sẽ làm trắng form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Xóa trắng form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extLst>
                  <a:ext uri="{0D108BD9-81ED-4DB2-BD59-A6C34878D82A}">
                    <a16:rowId xmlns:a16="http://schemas.microsoft.com/office/drawing/2014/main" val="595573650"/>
                  </a:ext>
                </a:extLst>
              </a:tr>
              <a:tr h="996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Điền dữ liệu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đầy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đủ</a:t>
                      </a:r>
                      <a:r>
                        <a:rPr lang="vi-VN" sz="1400" dirty="0">
                          <a:effectLst/>
                        </a:rPr>
                        <a:t> vô form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vi-VN" sz="1400" dirty="0">
                          <a:effectLst/>
                        </a:rPr>
                        <a:t> click nút thêm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Sẽ hiện</a:t>
                      </a:r>
                      <a:r>
                        <a:rPr lang="en-US" sz="1400">
                          <a:effectLst/>
                        </a:rPr>
                        <a:t> thông tin khuyến mãi </a:t>
                      </a:r>
                      <a:r>
                        <a:rPr lang="vi-VN" sz="1400">
                          <a:effectLst/>
                        </a:rPr>
                        <a:t>mới được thêm vào table </a:t>
                      </a:r>
                      <a:r>
                        <a:rPr lang="en-US" sz="1400">
                          <a:effectLst/>
                        </a:rPr>
                        <a:t>khuyễn mãi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extLst>
                  <a:ext uri="{0D108BD9-81ED-4DB2-BD59-A6C34878D82A}">
                    <a16:rowId xmlns:a16="http://schemas.microsoft.com/office/drawing/2014/main" val="3423646469"/>
                  </a:ext>
                </a:extLst>
              </a:tr>
              <a:tr h="1248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Khi click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vào</a:t>
                      </a:r>
                      <a:r>
                        <a:rPr lang="en-US" sz="1400" dirty="0">
                          <a:effectLst/>
                        </a:rPr>
                        <a:t> row table </a:t>
                      </a:r>
                      <a:r>
                        <a:rPr lang="en-US" sz="1400" dirty="0" err="1">
                          <a:effectLst/>
                        </a:rPr>
                        <a:t>khuyễn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mãi</a:t>
                      </a:r>
                      <a:r>
                        <a:rPr lang="en-US" sz="1400" dirty="0">
                          <a:effectLst/>
                        </a:rPr>
                        <a:t>,</a:t>
                      </a:r>
                      <a:r>
                        <a:rPr lang="vi-VN" sz="1400" dirty="0">
                          <a:effectLst/>
                        </a:rPr>
                        <a:t> thông tin hiện lên form và thay đổi dữ liệu </a:t>
                      </a:r>
                      <a:r>
                        <a:rPr lang="en-US" sz="1400" dirty="0" err="1">
                          <a:effectLst/>
                        </a:rPr>
                        <a:t>khuyến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mãi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vi-VN" sz="1400" dirty="0">
                          <a:effectLst/>
                        </a:rPr>
                        <a:t>thì click nút sửa để cập nhật lại thông tin khuyễn mãi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Thông báo thành công </a:t>
                      </a:r>
                      <a:r>
                        <a:rPr lang="vi-VN" sz="1400">
                          <a:effectLst/>
                        </a:rPr>
                        <a:t>và hiện lên </a:t>
                      </a:r>
                      <a:r>
                        <a:rPr lang="en-US" sz="1400">
                          <a:effectLst/>
                        </a:rPr>
                        <a:t>khuyến mãi</a:t>
                      </a:r>
                      <a:r>
                        <a:rPr lang="vi-VN" sz="1400">
                          <a:effectLst/>
                        </a:rPr>
                        <a:t> mới được chỉnh sửa thông tin</a:t>
                      </a:r>
                      <a:r>
                        <a:rPr lang="en-US" sz="1400">
                          <a:effectLst/>
                        </a:rPr>
                        <a:t>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extLst>
                  <a:ext uri="{0D108BD9-81ED-4DB2-BD59-A6C34878D82A}">
                    <a16:rowId xmlns:a16="http://schemas.microsoft.com/office/drawing/2014/main" val="2446736968"/>
                  </a:ext>
                </a:extLst>
              </a:tr>
              <a:tr h="1248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Khi click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vào</a:t>
                      </a:r>
                      <a:r>
                        <a:rPr lang="vi-VN" sz="1400" dirty="0">
                          <a:effectLst/>
                        </a:rPr>
                        <a:t> row</a:t>
                      </a:r>
                      <a:r>
                        <a:rPr lang="en-US" sz="1400" dirty="0">
                          <a:effectLst/>
                        </a:rPr>
                        <a:t> table </a:t>
                      </a:r>
                      <a:r>
                        <a:rPr lang="en-US" sz="1400" dirty="0" err="1">
                          <a:effectLst/>
                        </a:rPr>
                        <a:t>khuyến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mãi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thông</a:t>
                      </a:r>
                      <a:r>
                        <a:rPr lang="en-US" sz="1400" dirty="0">
                          <a:effectLst/>
                        </a:rPr>
                        <a:t> tin</a:t>
                      </a:r>
                      <a:r>
                        <a:rPr lang="vi-VN" sz="1400" dirty="0">
                          <a:effectLst/>
                        </a:rPr>
                        <a:t> hiện lên form và xóa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dữ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liệu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khuyến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mãi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vi-VN" sz="1400" dirty="0">
                          <a:effectLst/>
                        </a:rPr>
                        <a:t>thì click nút xóa để cập nhật lại thông tin </a:t>
                      </a:r>
                      <a:r>
                        <a:rPr lang="en-US" sz="1400" dirty="0" err="1">
                          <a:effectLst/>
                        </a:rPr>
                        <a:t>khuyến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mãi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Thông báo thành công và</a:t>
                      </a:r>
                      <a:r>
                        <a:rPr lang="vi-VN" sz="1400">
                          <a:effectLst/>
                        </a:rPr>
                        <a:t> xóa </a:t>
                      </a:r>
                      <a:r>
                        <a:rPr lang="en-US" sz="1400">
                          <a:effectLst/>
                        </a:rPr>
                        <a:t>khuyến mãi </a:t>
                      </a:r>
                      <a:r>
                        <a:rPr lang="vi-VN" sz="1400">
                          <a:effectLst/>
                        </a:rPr>
                        <a:t>được chọn khỏi table </a:t>
                      </a:r>
                      <a:r>
                        <a:rPr lang="en-US" sz="1400">
                          <a:effectLst/>
                        </a:rPr>
                        <a:t>khuyến mãi.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Ok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9" marR="61889" marT="0" marB="0"/>
                </a:tc>
                <a:extLst>
                  <a:ext uri="{0D108BD9-81ED-4DB2-BD59-A6C34878D82A}">
                    <a16:rowId xmlns:a16="http://schemas.microsoft.com/office/drawing/2014/main" val="2737083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7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0" y="390082"/>
            <a:ext cx="2095500" cy="158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Kiểm Thử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Form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Sản Phẩm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58" name="Google Shape;158;p24"/>
          <p:cNvGrpSpPr/>
          <p:nvPr/>
        </p:nvGrpSpPr>
        <p:grpSpPr>
          <a:xfrm>
            <a:off x="4224762" y="1222948"/>
            <a:ext cx="1042997" cy="801065"/>
            <a:chOff x="568950" y="3686775"/>
            <a:chExt cx="472500" cy="362900"/>
          </a:xfrm>
        </p:grpSpPr>
        <p:sp>
          <p:nvSpPr>
            <p:cNvPr id="159" name="Google Shape;159;p2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4"/>
          <p:cNvGrpSpPr/>
          <p:nvPr/>
        </p:nvGrpSpPr>
        <p:grpSpPr>
          <a:xfrm>
            <a:off x="4623716" y="3563713"/>
            <a:ext cx="731852" cy="491878"/>
            <a:chOff x="1244800" y="3717225"/>
            <a:chExt cx="449375" cy="302025"/>
          </a:xfrm>
        </p:grpSpPr>
        <p:sp>
          <p:nvSpPr>
            <p:cNvPr id="163" name="Google Shape;163;p2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24"/>
          <p:cNvGrpSpPr/>
          <p:nvPr/>
        </p:nvGrpSpPr>
        <p:grpSpPr>
          <a:xfrm>
            <a:off x="6467153" y="3404590"/>
            <a:ext cx="631710" cy="493578"/>
            <a:chOff x="1923075" y="3694075"/>
            <a:chExt cx="437200" cy="341600"/>
          </a:xfrm>
        </p:grpSpPr>
        <p:sp>
          <p:nvSpPr>
            <p:cNvPr id="170" name="Google Shape;170;p24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4"/>
          <p:cNvGrpSpPr/>
          <p:nvPr/>
        </p:nvGrpSpPr>
        <p:grpSpPr>
          <a:xfrm>
            <a:off x="6499186" y="1974454"/>
            <a:ext cx="387865" cy="318444"/>
            <a:chOff x="2599525" y="3688600"/>
            <a:chExt cx="428675" cy="351950"/>
          </a:xfrm>
        </p:grpSpPr>
        <p:sp>
          <p:nvSpPr>
            <p:cNvPr id="180" name="Google Shape;180;p24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302980"/>
              </p:ext>
            </p:extLst>
          </p:nvPr>
        </p:nvGraphicFramePr>
        <p:xfrm>
          <a:off x="2095501" y="3"/>
          <a:ext cx="6889473" cy="5143498"/>
        </p:xfrm>
        <a:graphic>
          <a:graphicData uri="http://schemas.openxmlformats.org/drawingml/2006/table">
            <a:tbl>
              <a:tblPr firstRow="1" firstCol="1" bandRow="1">
                <a:tableStyleId>{ED257A91-3D0A-4839-8865-AE6372B7FEB7}</a:tableStyleId>
              </a:tblPr>
              <a:tblGrid>
                <a:gridCol w="414842">
                  <a:extLst>
                    <a:ext uri="{9D8B030D-6E8A-4147-A177-3AD203B41FA5}">
                      <a16:colId xmlns:a16="http://schemas.microsoft.com/office/drawing/2014/main" val="2238893392"/>
                    </a:ext>
                  </a:extLst>
                </a:gridCol>
                <a:gridCol w="2781579">
                  <a:extLst>
                    <a:ext uri="{9D8B030D-6E8A-4147-A177-3AD203B41FA5}">
                      <a16:colId xmlns:a16="http://schemas.microsoft.com/office/drawing/2014/main" val="1405749747"/>
                    </a:ext>
                  </a:extLst>
                </a:gridCol>
                <a:gridCol w="1100927">
                  <a:extLst>
                    <a:ext uri="{9D8B030D-6E8A-4147-A177-3AD203B41FA5}">
                      <a16:colId xmlns:a16="http://schemas.microsoft.com/office/drawing/2014/main" val="2450917380"/>
                    </a:ext>
                  </a:extLst>
                </a:gridCol>
                <a:gridCol w="2108756">
                  <a:extLst>
                    <a:ext uri="{9D8B030D-6E8A-4147-A177-3AD203B41FA5}">
                      <a16:colId xmlns:a16="http://schemas.microsoft.com/office/drawing/2014/main" val="4153936024"/>
                    </a:ext>
                  </a:extLst>
                </a:gridCol>
                <a:gridCol w="483369">
                  <a:extLst>
                    <a:ext uri="{9D8B030D-6E8A-4147-A177-3AD203B41FA5}">
                      <a16:colId xmlns:a16="http://schemas.microsoft.com/office/drawing/2014/main" val="3389465096"/>
                    </a:ext>
                  </a:extLst>
                </a:gridCol>
              </a:tblGrid>
              <a:tr h="3306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>
                          <a:solidFill>
                            <a:schemeClr val="bg1"/>
                          </a:solidFill>
                          <a:effectLst/>
                        </a:rPr>
                        <a:t>Mô tả tình huống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>
                          <a:solidFill>
                            <a:schemeClr val="bg1"/>
                          </a:solidFill>
                          <a:effectLst/>
                        </a:rPr>
                        <a:t>Dữ liệu mẫu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>
                          <a:solidFill>
                            <a:schemeClr val="bg1"/>
                          </a:solidFill>
                          <a:effectLst/>
                        </a:rPr>
                        <a:t>Kết quả trông đợi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small" dirty="0">
                          <a:solidFill>
                            <a:schemeClr val="bg1"/>
                          </a:solidFill>
                          <a:effectLst/>
                        </a:rPr>
                        <a:t>Fix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 anchor="ctr">
                    <a:solidFill>
                      <a:srgbClr val="008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371593"/>
                  </a:ext>
                </a:extLst>
              </a:tr>
              <a:tr h="3623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Table danh sách</a:t>
                      </a:r>
                      <a:r>
                        <a:rPr lang="en-US" sz="1050">
                          <a:effectLst/>
                        </a:rPr>
                        <a:t> sản phẩm</a:t>
                      </a:r>
                      <a:r>
                        <a:rPr lang="vi-VN" sz="1050">
                          <a:effectLst/>
                        </a:rPr>
                        <a:t> khi click vào row sẽ hiện lên form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Hiện lên form </a:t>
                      </a:r>
                      <a:r>
                        <a:rPr lang="en-US" sz="1050">
                          <a:effectLst/>
                        </a:rPr>
                        <a:t>chi tiết thông tin sản phẩm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extLst>
                  <a:ext uri="{0D108BD9-81ED-4DB2-BD59-A6C34878D82A}">
                    <a16:rowId xmlns:a16="http://schemas.microsoft.com/office/drawing/2014/main" val="4035852678"/>
                  </a:ext>
                </a:extLst>
              </a:tr>
              <a:tr h="600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Điền </a:t>
                      </a:r>
                      <a:r>
                        <a:rPr lang="en-US" sz="1050">
                          <a:effectLst/>
                        </a:rPr>
                        <a:t>thông tin đầy đủ</a:t>
                      </a:r>
                      <a:r>
                        <a:rPr lang="vi-VN" sz="1050">
                          <a:effectLst/>
                        </a:rPr>
                        <a:t> vô form click nút thêm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Sẽ hiện</a:t>
                      </a:r>
                      <a:r>
                        <a:rPr lang="en-US" sz="1050">
                          <a:effectLst/>
                        </a:rPr>
                        <a:t> thông tin sản phẩm</a:t>
                      </a:r>
                      <a:r>
                        <a:rPr lang="vi-VN" sz="1050">
                          <a:effectLst/>
                        </a:rPr>
                        <a:t> mới được thêm vào table danh sách </a:t>
                      </a:r>
                      <a:r>
                        <a:rPr lang="en-US" sz="1050">
                          <a:effectLst/>
                        </a:rPr>
                        <a:t>sản phẩm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extLst>
                  <a:ext uri="{0D108BD9-81ED-4DB2-BD59-A6C34878D82A}">
                    <a16:rowId xmlns:a16="http://schemas.microsoft.com/office/drawing/2014/main" val="3128642272"/>
                  </a:ext>
                </a:extLst>
              </a:tr>
              <a:tr h="826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Khi click</a:t>
                      </a:r>
                      <a:r>
                        <a:rPr lang="en-US" sz="1050">
                          <a:effectLst/>
                        </a:rPr>
                        <a:t> vào row table sản phẩm, thông tin sản phẩm sẽ</a:t>
                      </a:r>
                      <a:r>
                        <a:rPr lang="vi-VN" sz="1050">
                          <a:effectLst/>
                        </a:rPr>
                        <a:t> hiện lên form và</a:t>
                      </a:r>
                      <a:r>
                        <a:rPr lang="en-US" sz="1050">
                          <a:effectLst/>
                        </a:rPr>
                        <a:t> nếu</a:t>
                      </a:r>
                      <a:r>
                        <a:rPr lang="vi-VN" sz="1050">
                          <a:effectLst/>
                        </a:rPr>
                        <a:t> thay đổi dữ liệu </a:t>
                      </a:r>
                      <a:r>
                        <a:rPr lang="en-US" sz="1050">
                          <a:effectLst/>
                        </a:rPr>
                        <a:t>sản phẩm </a:t>
                      </a:r>
                      <a:r>
                        <a:rPr lang="vi-VN" sz="1050">
                          <a:effectLst/>
                        </a:rPr>
                        <a:t>thì click nút sửa để cập nhật lại thông tin</a:t>
                      </a: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Thông báo thành công </a:t>
                      </a:r>
                      <a:r>
                        <a:rPr lang="vi-VN" sz="1050">
                          <a:effectLst/>
                        </a:rPr>
                        <a:t>và hiện lên thông tin </a:t>
                      </a:r>
                      <a:r>
                        <a:rPr lang="en-US" sz="1050">
                          <a:effectLst/>
                        </a:rPr>
                        <a:t>sản phẩm </a:t>
                      </a:r>
                      <a:r>
                        <a:rPr lang="vi-VN" sz="1050">
                          <a:effectLst/>
                        </a:rPr>
                        <a:t>mới được chỉnh sửa</a:t>
                      </a: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extLst>
                  <a:ext uri="{0D108BD9-81ED-4DB2-BD59-A6C34878D82A}">
                    <a16:rowId xmlns:a16="http://schemas.microsoft.com/office/drawing/2014/main" val="159646124"/>
                  </a:ext>
                </a:extLst>
              </a:tr>
              <a:tr h="661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>
                          <a:effectLst/>
                        </a:rPr>
                        <a:t>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Khi click</a:t>
                      </a:r>
                      <a:r>
                        <a:rPr lang="en-US" sz="1050">
                          <a:effectLst/>
                        </a:rPr>
                        <a:t> vào row table sản phẩm, sản phẩm </a:t>
                      </a:r>
                      <a:r>
                        <a:rPr lang="vi-VN" sz="1050">
                          <a:effectLst/>
                        </a:rPr>
                        <a:t>hiện lên form và</a:t>
                      </a:r>
                      <a:r>
                        <a:rPr lang="en-US" sz="1050">
                          <a:effectLst/>
                        </a:rPr>
                        <a:t> nếu</a:t>
                      </a:r>
                      <a:r>
                        <a:rPr lang="vi-VN" sz="1050">
                          <a:effectLst/>
                        </a:rPr>
                        <a:t> xóa</a:t>
                      </a:r>
                      <a:r>
                        <a:rPr lang="en-US" sz="1050">
                          <a:effectLst/>
                        </a:rPr>
                        <a:t> dữ liệu sản phẩm </a:t>
                      </a:r>
                      <a:r>
                        <a:rPr lang="vi-VN" sz="1050">
                          <a:effectLst/>
                        </a:rPr>
                        <a:t>thì click nút xóa để cập nhật thông tin.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Thông báo thành công và</a:t>
                      </a:r>
                      <a:r>
                        <a:rPr lang="vi-VN" sz="1050">
                          <a:effectLst/>
                        </a:rPr>
                        <a:t> xóa </a:t>
                      </a:r>
                      <a:r>
                        <a:rPr lang="en-US" sz="1050">
                          <a:effectLst/>
                        </a:rPr>
                        <a:t>sản phẩm </a:t>
                      </a:r>
                      <a:r>
                        <a:rPr lang="vi-VN" sz="1050">
                          <a:effectLst/>
                        </a:rPr>
                        <a:t>được chọn khỏi table danh sách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extLst>
                  <a:ext uri="{0D108BD9-81ED-4DB2-BD59-A6C34878D82A}">
                    <a16:rowId xmlns:a16="http://schemas.microsoft.com/office/drawing/2014/main" val="3233777829"/>
                  </a:ext>
                </a:extLst>
              </a:tr>
              <a:tr h="543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>
                          <a:effectLst/>
                        </a:rPr>
                        <a:t>5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Khi gõ mã sản phẩm muồn tìm vào thanh tìm kiếm và click search thì hiện thông tin tương ứng.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Sẽ hiện thông tin </a:t>
                      </a:r>
                      <a:r>
                        <a:rPr lang="en-US" sz="1050">
                          <a:effectLst/>
                        </a:rPr>
                        <a:t>sản phẩm muốn tìm</a:t>
                      </a:r>
                      <a:r>
                        <a:rPr lang="vi-VN" sz="1050">
                          <a:effectLst/>
                        </a:rPr>
                        <a:t> lên </a:t>
                      </a:r>
                      <a:r>
                        <a:rPr lang="en-US" sz="1050">
                          <a:effectLst/>
                        </a:rPr>
                        <a:t>table danh sách.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extLst>
                  <a:ext uri="{0D108BD9-81ED-4DB2-BD59-A6C34878D82A}">
                    <a16:rowId xmlns:a16="http://schemas.microsoft.com/office/drawing/2014/main" val="1886669048"/>
                  </a:ext>
                </a:extLst>
              </a:tr>
              <a:tr h="49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Chọn Combobox loại sản phẩm thì sẽ hiện ra table loại sản phẩm tương ứng.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Hiện lên form table sản phẩm đã chọn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extLst>
                  <a:ext uri="{0D108BD9-81ED-4DB2-BD59-A6C34878D82A}">
                    <a16:rowId xmlns:a16="http://schemas.microsoft.com/office/drawing/2014/main" val="1669357836"/>
                  </a:ext>
                </a:extLst>
              </a:tr>
              <a:tr h="3306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Click chọn ảnh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Tải được hình ảnh và hiện ra form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extLst>
                  <a:ext uri="{0D108BD9-81ED-4DB2-BD59-A6C34878D82A}">
                    <a16:rowId xmlns:a16="http://schemas.microsoft.com/office/drawing/2014/main" val="42992352"/>
                  </a:ext>
                </a:extLst>
              </a:tr>
              <a:tr h="991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>
                          <a:effectLst/>
                        </a:rPr>
                        <a:t>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Khi click row sản phẩm hiện lên form</a:t>
                      </a:r>
                      <a:r>
                        <a:rPr lang="en-US" sz="1050">
                          <a:effectLst/>
                        </a:rPr>
                        <a:t>,</a:t>
                      </a:r>
                      <a:r>
                        <a:rPr lang="vi-VN" sz="1050">
                          <a:effectLst/>
                        </a:rPr>
                        <a:t> muốn xem sản phẩm khác thì chọn nút |&lt;( sản phẩm đầu tiên), &gt;|( sản phẩm cuối cùng), &lt;&lt;( sản phẩm từ dưới lên), &gt;&gt;( sản phẩm từ trên xuống)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>
                          <a:effectLst/>
                        </a:rPr>
                        <a:t>Sẽ hiện thông tin từng sản phẩm lên form khi click các nút và sẽ khóa lại nếu đã là sản phẩm đầu hoặc nhân viên cuối</a:t>
                      </a: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050" dirty="0">
                          <a:effectLst/>
                        </a:rPr>
                        <a:t>Ok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134" marR="37134" marT="0" marB="0"/>
                </a:tc>
                <a:extLst>
                  <a:ext uri="{0D108BD9-81ED-4DB2-BD59-A6C34878D82A}">
                    <a16:rowId xmlns:a16="http://schemas.microsoft.com/office/drawing/2014/main" val="11144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58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0" y="390082"/>
            <a:ext cx="2095500" cy="158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Kiểm Thử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Form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Bán Hàng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58" name="Google Shape;158;p24"/>
          <p:cNvGrpSpPr/>
          <p:nvPr/>
        </p:nvGrpSpPr>
        <p:grpSpPr>
          <a:xfrm>
            <a:off x="4224762" y="1222948"/>
            <a:ext cx="1042997" cy="801065"/>
            <a:chOff x="568950" y="3686775"/>
            <a:chExt cx="472500" cy="362900"/>
          </a:xfrm>
        </p:grpSpPr>
        <p:sp>
          <p:nvSpPr>
            <p:cNvPr id="159" name="Google Shape;159;p2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4"/>
          <p:cNvGrpSpPr/>
          <p:nvPr/>
        </p:nvGrpSpPr>
        <p:grpSpPr>
          <a:xfrm>
            <a:off x="4623716" y="3563713"/>
            <a:ext cx="731852" cy="491878"/>
            <a:chOff x="1244800" y="3717225"/>
            <a:chExt cx="449375" cy="302025"/>
          </a:xfrm>
        </p:grpSpPr>
        <p:sp>
          <p:nvSpPr>
            <p:cNvPr id="163" name="Google Shape;163;p2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24"/>
          <p:cNvGrpSpPr/>
          <p:nvPr/>
        </p:nvGrpSpPr>
        <p:grpSpPr>
          <a:xfrm>
            <a:off x="6467153" y="3404590"/>
            <a:ext cx="631710" cy="493578"/>
            <a:chOff x="1923075" y="3694075"/>
            <a:chExt cx="437200" cy="341600"/>
          </a:xfrm>
        </p:grpSpPr>
        <p:sp>
          <p:nvSpPr>
            <p:cNvPr id="170" name="Google Shape;170;p24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4"/>
          <p:cNvGrpSpPr/>
          <p:nvPr/>
        </p:nvGrpSpPr>
        <p:grpSpPr>
          <a:xfrm>
            <a:off x="6499186" y="1974454"/>
            <a:ext cx="387865" cy="318444"/>
            <a:chOff x="2599525" y="3688600"/>
            <a:chExt cx="428675" cy="351950"/>
          </a:xfrm>
        </p:grpSpPr>
        <p:sp>
          <p:nvSpPr>
            <p:cNvPr id="180" name="Google Shape;180;p24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0705"/>
              </p:ext>
            </p:extLst>
          </p:nvPr>
        </p:nvGraphicFramePr>
        <p:xfrm>
          <a:off x="2095501" y="0"/>
          <a:ext cx="7048499" cy="5090483"/>
        </p:xfrm>
        <a:graphic>
          <a:graphicData uri="http://schemas.openxmlformats.org/drawingml/2006/table">
            <a:tbl>
              <a:tblPr firstRow="1" firstCol="1" bandRow="1">
                <a:tableStyleId>{ED257A91-3D0A-4839-8865-AE6372B7FEB7}</a:tableStyleId>
              </a:tblPr>
              <a:tblGrid>
                <a:gridCol w="424417">
                  <a:extLst>
                    <a:ext uri="{9D8B030D-6E8A-4147-A177-3AD203B41FA5}">
                      <a16:colId xmlns:a16="http://schemas.microsoft.com/office/drawing/2014/main" val="1786474533"/>
                    </a:ext>
                  </a:extLst>
                </a:gridCol>
                <a:gridCol w="3117170">
                  <a:extLst>
                    <a:ext uri="{9D8B030D-6E8A-4147-A177-3AD203B41FA5}">
                      <a16:colId xmlns:a16="http://schemas.microsoft.com/office/drawing/2014/main" val="1251069638"/>
                    </a:ext>
                  </a:extLst>
                </a:gridCol>
                <a:gridCol w="998098">
                  <a:extLst>
                    <a:ext uri="{9D8B030D-6E8A-4147-A177-3AD203B41FA5}">
                      <a16:colId xmlns:a16="http://schemas.microsoft.com/office/drawing/2014/main" val="286957143"/>
                    </a:ext>
                  </a:extLst>
                </a:gridCol>
                <a:gridCol w="2016550">
                  <a:extLst>
                    <a:ext uri="{9D8B030D-6E8A-4147-A177-3AD203B41FA5}">
                      <a16:colId xmlns:a16="http://schemas.microsoft.com/office/drawing/2014/main" val="2233479932"/>
                    </a:ext>
                  </a:extLst>
                </a:gridCol>
                <a:gridCol w="492264">
                  <a:extLst>
                    <a:ext uri="{9D8B030D-6E8A-4147-A177-3AD203B41FA5}">
                      <a16:colId xmlns:a16="http://schemas.microsoft.com/office/drawing/2014/main" val="3654230785"/>
                    </a:ext>
                  </a:extLst>
                </a:gridCol>
              </a:tblGrid>
              <a:tr h="3528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>
                          <a:solidFill>
                            <a:schemeClr val="bg1"/>
                          </a:solidFill>
                          <a:effectLst/>
                        </a:rPr>
                        <a:t>Mô tả tình huống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>
                          <a:solidFill>
                            <a:schemeClr val="bg1"/>
                          </a:solidFill>
                          <a:effectLst/>
                        </a:rPr>
                        <a:t>Dữ liệu mẫu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>
                          <a:solidFill>
                            <a:schemeClr val="bg1"/>
                          </a:solidFill>
                          <a:effectLst/>
                        </a:rPr>
                        <a:t>Kết quả trông đợi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 anchor="ctr">
                    <a:solidFill>
                      <a:srgbClr val="008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small" dirty="0">
                          <a:solidFill>
                            <a:schemeClr val="bg1"/>
                          </a:solidFill>
                          <a:effectLst/>
                        </a:rPr>
                        <a:t>Fix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 anchor="ctr">
                    <a:solidFill>
                      <a:srgbClr val="008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373776"/>
                  </a:ext>
                </a:extLst>
              </a:tr>
              <a:tr h="5808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Chọn Combobox loại sản phẩm trong tab sản phẩm thì sẽ hiện ra table loại sản phẩm tương ứng.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lên form table loại sản phẩm đã chọn.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extLst>
                  <a:ext uri="{0D108BD9-81ED-4DB2-BD59-A6C34878D82A}">
                    <a16:rowId xmlns:a16="http://schemas.microsoft.com/office/drawing/2014/main" val="2202770579"/>
                  </a:ext>
                </a:extLst>
              </a:tr>
              <a:tr h="6512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Click đúp row table sản phẩm và chọn số lượng sản phẩm xong click 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Sẽ hiện</a:t>
                      </a:r>
                      <a:r>
                        <a:rPr lang="en-US" sz="1100">
                          <a:effectLst/>
                        </a:rPr>
                        <a:t> thông tin sản phẩm và giá tiền</a:t>
                      </a:r>
                      <a:r>
                        <a:rPr lang="vi-VN" sz="1100">
                          <a:effectLst/>
                        </a:rPr>
                        <a:t> mới được thêm vào table danh sách </a:t>
                      </a:r>
                      <a:r>
                        <a:rPr lang="en-US" sz="1100">
                          <a:effectLst/>
                        </a:rPr>
                        <a:t>hóa đơn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extLst>
                  <a:ext uri="{0D108BD9-81ED-4DB2-BD59-A6C34878D82A}">
                    <a16:rowId xmlns:a16="http://schemas.microsoft.com/office/drawing/2014/main" val="556988485"/>
                  </a:ext>
                </a:extLst>
              </a:tr>
              <a:tr h="622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Khi click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vào</a:t>
                      </a:r>
                      <a:r>
                        <a:rPr lang="en-US" sz="1100" dirty="0">
                          <a:effectLst/>
                        </a:rPr>
                        <a:t> row table </a:t>
                      </a:r>
                      <a:r>
                        <a:rPr lang="en-US" sz="1100" dirty="0" err="1">
                          <a:effectLst/>
                        </a:rPr>
                        <a:t>danh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sách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đơn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và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chọn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thêm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sản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phẩm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vào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đơn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thì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sẽ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hiện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thông</a:t>
                      </a:r>
                      <a:r>
                        <a:rPr lang="en-US" sz="1100" dirty="0">
                          <a:effectLst/>
                        </a:rPr>
                        <a:t> tin ở form </a:t>
                      </a:r>
                      <a:r>
                        <a:rPr lang="en-US" sz="1100" dirty="0" err="1">
                          <a:effectLst/>
                        </a:rPr>
                        <a:t>thông</a:t>
                      </a:r>
                      <a:r>
                        <a:rPr lang="en-US" sz="1100" dirty="0">
                          <a:effectLst/>
                        </a:rPr>
                        <a:t> tin </a:t>
                      </a:r>
                      <a:r>
                        <a:rPr lang="en-US" sz="1100" dirty="0" err="1">
                          <a:effectLst/>
                        </a:rPr>
                        <a:t>thanh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toán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Hiện lên thông tin </a:t>
                      </a:r>
                      <a:r>
                        <a:rPr lang="en-US" sz="1100">
                          <a:effectLst/>
                        </a:rPr>
                        <a:t>sản phẩm và tổng giá tiền.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extLst>
                  <a:ext uri="{0D108BD9-81ED-4DB2-BD59-A6C34878D82A}">
                    <a16:rowId xmlns:a16="http://schemas.microsoft.com/office/drawing/2014/main" val="2259825225"/>
                  </a:ext>
                </a:extLst>
              </a:tr>
              <a:tr h="6023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Khi </a:t>
                      </a:r>
                      <a:r>
                        <a:rPr lang="en-US" sz="1100">
                          <a:effectLst/>
                        </a:rPr>
                        <a:t>điền số giảm giá vào thanh phần trăm giảm giá và click nút tính tiền thì sẽ giảm giá số tiền thanh toán.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Số tiền thanh toán sẽ giảm và phần tiền thừa cho khách sẽ tăng lên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extLst>
                  <a:ext uri="{0D108BD9-81ED-4DB2-BD59-A6C34878D82A}">
                    <a16:rowId xmlns:a16="http://schemas.microsoft.com/office/drawing/2014/main" val="2977184287"/>
                  </a:ext>
                </a:extLst>
              </a:tr>
              <a:tr h="589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5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Khi</a:t>
                      </a:r>
                      <a:r>
                        <a:rPr lang="en-US" sz="1100" dirty="0">
                          <a:effectLst/>
                        </a:rPr>
                        <a:t> click </a:t>
                      </a:r>
                      <a:r>
                        <a:rPr lang="en-US" sz="1100" dirty="0" err="1">
                          <a:effectLst/>
                        </a:rPr>
                        <a:t>nút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thêm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đơn</a:t>
                      </a:r>
                      <a:r>
                        <a:rPr lang="en-US" sz="1100" dirty="0">
                          <a:effectLst/>
                        </a:rPr>
                        <a:t>) </a:t>
                      </a:r>
                      <a:r>
                        <a:rPr lang="en-US" sz="1100" dirty="0" err="1">
                          <a:effectLst/>
                        </a:rPr>
                        <a:t>thì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sẽ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hiện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thông</a:t>
                      </a:r>
                      <a:r>
                        <a:rPr lang="en-US" sz="1100" dirty="0">
                          <a:effectLst/>
                        </a:rPr>
                        <a:t> tin ở form </a:t>
                      </a:r>
                      <a:r>
                        <a:rPr lang="en-US" sz="1100" dirty="0" err="1">
                          <a:effectLst/>
                        </a:rPr>
                        <a:t>bản</a:t>
                      </a:r>
                      <a:r>
                        <a:rPr lang="en-US" sz="1100" dirty="0">
                          <a:effectLst/>
                        </a:rPr>
                        <a:t> in </a:t>
                      </a:r>
                      <a:r>
                        <a:rPr lang="en-US" sz="1100" dirty="0" err="1">
                          <a:effectLst/>
                        </a:rPr>
                        <a:t>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đơn</a:t>
                      </a:r>
                      <a:r>
                        <a:rPr lang="en-US" sz="1100" dirty="0">
                          <a:effectLst/>
                        </a:rPr>
                        <a:t>. 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Sẽ hiện thông tin</a:t>
                      </a:r>
                      <a:r>
                        <a:rPr lang="en-US" sz="1100">
                          <a:effectLst/>
                        </a:rPr>
                        <a:t> chi tiết hóa đơn muốn in</a:t>
                      </a:r>
                      <a:r>
                        <a:rPr lang="vi-VN" sz="1100">
                          <a:effectLst/>
                        </a:rPr>
                        <a:t> lên </a:t>
                      </a:r>
                      <a:r>
                        <a:rPr lang="en-US" sz="1100">
                          <a:effectLst/>
                        </a:rPr>
                        <a:t>form bản in hóa đơn.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extLst>
                  <a:ext uri="{0D108BD9-81ED-4DB2-BD59-A6C34878D82A}">
                    <a16:rowId xmlns:a16="http://schemas.microsoft.com/office/drawing/2014/main" val="2723685890"/>
                  </a:ext>
                </a:extLst>
              </a:tr>
              <a:tr h="5293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Click nút xóa thì sẽ làm trắng form</a:t>
                      </a:r>
                      <a:r>
                        <a:rPr lang="en-US" sz="1100">
                          <a:effectLst/>
                        </a:rPr>
                        <a:t> thông tin thanh toán và form bản in hóa đơn.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Xóa trắng form thông tin thanh toán và form bản in hóa đơn.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extLst>
                  <a:ext uri="{0D108BD9-81ED-4DB2-BD59-A6C34878D82A}">
                    <a16:rowId xmlns:a16="http://schemas.microsoft.com/office/drawing/2014/main" val="3959878145"/>
                  </a:ext>
                </a:extLst>
              </a:tr>
              <a:tr h="5808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Khi chọn combobox khách hàng trong form thông tin khách hàng thì sẽ hiện thông tin chi tiết lên form.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thông tin chi tiết khách hàng lên form thông tin khách hàng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extLst>
                  <a:ext uri="{0D108BD9-81ED-4DB2-BD59-A6C34878D82A}">
                    <a16:rowId xmlns:a16="http://schemas.microsoft.com/office/drawing/2014/main" val="1602067962"/>
                  </a:ext>
                </a:extLst>
              </a:tr>
              <a:tr h="5808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Khi gõ tên khách hàng muồn tìm vào thanh tìm kiếm và click search thì hiện thông tin tương ứng.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thông tin chi tiết khách hàng lên form thông tin khách hàng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ok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86" marR="39786" marT="0" marB="0"/>
                </a:tc>
                <a:extLst>
                  <a:ext uri="{0D108BD9-81ED-4DB2-BD59-A6C34878D82A}">
                    <a16:rowId xmlns:a16="http://schemas.microsoft.com/office/drawing/2014/main" val="1436376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7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Off-page Connector 3"/>
          <p:cNvSpPr/>
          <p:nvPr/>
        </p:nvSpPr>
        <p:spPr>
          <a:xfrm rot="16200000">
            <a:off x="2378295" y="-446127"/>
            <a:ext cx="2367784" cy="7124371"/>
          </a:xfrm>
          <a:prstGeom prst="flowChartOffpage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94182"/>
            <a:ext cx="7187979" cy="2443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4" y="2274258"/>
            <a:ext cx="6545587" cy="1860420"/>
          </a:xfrm>
        </p:spPr>
        <p:txBody>
          <a:bodyPr/>
          <a:lstStyle/>
          <a:p>
            <a:r>
              <a:rPr lang="en-US" dirty="0"/>
              <a:t>Activities Diagram</a:t>
            </a:r>
            <a:br>
              <a:rPr lang="en-US" dirty="0"/>
            </a:br>
            <a:r>
              <a:rPr lang="en-US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38305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38437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  <p:sp>
        <p:nvSpPr>
          <p:cNvPr id="365" name="Google Shape;365;p47"/>
          <p:cNvSpPr/>
          <p:nvPr/>
        </p:nvSpPr>
        <p:spPr>
          <a:xfrm>
            <a:off x="561999" y="1194619"/>
            <a:ext cx="5182497" cy="3443749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Mục tiêu ứng dụng: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Đáp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uống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đóng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góp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chemeClr val="bg1"/>
                </a:solidFill>
                <a:latin typeface="Muli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68" name="Google Shape;368;p47" descr="business-561388.jpg"/>
          <p:cNvPicPr preferRelativeResize="0"/>
          <p:nvPr/>
        </p:nvPicPr>
        <p:blipFill rotWithShape="1">
          <a:blip r:embed="rId3">
            <a:alphaModFix/>
          </a:blip>
          <a:srcRect l="5695" t="10449" b="10449"/>
          <a:stretch/>
        </p:blipFill>
        <p:spPr>
          <a:xfrm>
            <a:off x="5955200" y="1553471"/>
            <a:ext cx="2626800" cy="14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 descr="typing-690856.jpg"/>
          <p:cNvPicPr preferRelativeResize="0"/>
          <p:nvPr/>
        </p:nvPicPr>
        <p:blipFill rotWithShape="1">
          <a:blip r:embed="rId4">
            <a:alphaModFix/>
          </a:blip>
          <a:srcRect b="16128"/>
          <a:stretch/>
        </p:blipFill>
        <p:spPr>
          <a:xfrm>
            <a:off x="5955200" y="3105800"/>
            <a:ext cx="2626798" cy="1468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4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72" name="Google Shape;372;p4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64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/>
      <p:bldP spid="36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85" y="290931"/>
            <a:ext cx="1712400" cy="857400"/>
          </a:xfrm>
        </p:spPr>
        <p:txBody>
          <a:bodyPr/>
          <a:lstStyle/>
          <a:p>
            <a:r>
              <a:rPr lang="en-US" dirty="0"/>
              <a:t>Activities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B8346-ED70-136B-AD85-7215DCB7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708" y="1368249"/>
            <a:ext cx="3757292" cy="3775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14CDC-4FC8-753E-92CF-A3EB7AA9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91" y="0"/>
            <a:ext cx="3603117" cy="49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2616" y="95415"/>
            <a:ext cx="1919124" cy="1195964"/>
          </a:xfrm>
        </p:spPr>
        <p:txBody>
          <a:bodyPr/>
          <a:lstStyle/>
          <a:p>
            <a:r>
              <a:rPr lang="en-US" dirty="0"/>
              <a:t>Sequence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F9226-6F3F-31BD-5845-63C1F809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88" y="0"/>
            <a:ext cx="3711536" cy="4236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4E3E4-4E3B-AA0D-DE2E-FCC3851CD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44"/>
          <a:stretch/>
        </p:blipFill>
        <p:spPr>
          <a:xfrm>
            <a:off x="5222240" y="2085340"/>
            <a:ext cx="3921760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539025" y="1940100"/>
            <a:ext cx="8355300" cy="14454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Demo!!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71" descr="new-york-city-78181_1920.jpg"/>
          <p:cNvPicPr preferRelativeResize="0"/>
          <p:nvPr/>
        </p:nvPicPr>
        <p:blipFill rotWithShape="1">
          <a:blip r:embed="rId3">
            <a:alphaModFix/>
          </a:blip>
          <a:srcRect t="7316" b="7308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1"/>
          <p:cNvSpPr/>
          <p:nvPr/>
        </p:nvSpPr>
        <p:spPr>
          <a:xfrm>
            <a:off x="2557500" y="2375"/>
            <a:ext cx="4029000" cy="470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71"/>
          <p:cNvGrpSpPr/>
          <p:nvPr/>
        </p:nvGrpSpPr>
        <p:grpSpPr>
          <a:xfrm>
            <a:off x="3911700" y="645679"/>
            <a:ext cx="1320600" cy="1320609"/>
            <a:chOff x="3835549" y="798079"/>
            <a:chExt cx="1320600" cy="1320609"/>
          </a:xfrm>
        </p:grpSpPr>
        <p:sp>
          <p:nvSpPr>
            <p:cNvPr id="1038" name="Google Shape;1038;p71"/>
            <p:cNvSpPr/>
            <p:nvPr/>
          </p:nvSpPr>
          <p:spPr>
            <a:xfrm>
              <a:off x="3835549" y="798088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039" name="Google Shape;1039;p71"/>
            <p:cNvSpPr/>
            <p:nvPr/>
          </p:nvSpPr>
          <p:spPr>
            <a:xfrm>
              <a:off x="3844850" y="798079"/>
              <a:ext cx="1261500" cy="1261500"/>
            </a:xfrm>
            <a:prstGeom prst="ellipse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041" name="Google Shape;1041;p71"/>
          <p:cNvSpPr txBox="1"/>
          <p:nvPr/>
        </p:nvSpPr>
        <p:spPr>
          <a:xfrm>
            <a:off x="2557500" y="2162175"/>
            <a:ext cx="4029000" cy="19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Thanks</a:t>
            </a:r>
            <a:r>
              <a:rPr lang="en" sz="3600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600" dirty="0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any questions</a:t>
            </a:r>
            <a:endParaRPr sz="3600" dirty="0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042" name="Google Shape;1042;p71"/>
          <p:cNvGrpSpPr/>
          <p:nvPr/>
        </p:nvGrpSpPr>
        <p:grpSpPr>
          <a:xfrm>
            <a:off x="4247137" y="2885352"/>
            <a:ext cx="649715" cy="69000"/>
            <a:chOff x="684763" y="3506750"/>
            <a:chExt cx="3536825" cy="69000"/>
          </a:xfrm>
        </p:grpSpPr>
        <p:sp>
          <p:nvSpPr>
            <p:cNvPr id="1043" name="Google Shape;1043;p7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146;p74"/>
          <p:cNvSpPr/>
          <p:nvPr/>
        </p:nvSpPr>
        <p:spPr>
          <a:xfrm>
            <a:off x="4113236" y="859193"/>
            <a:ext cx="877029" cy="83447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0496"/>
                </a:moveTo>
                <a:cubicBezTo>
                  <a:pt x="120000" y="18069"/>
                  <a:pt x="100386" y="0"/>
                  <a:pt x="76328" y="0"/>
                </a:cubicBezTo>
                <a:cubicBezTo>
                  <a:pt x="58357" y="0"/>
                  <a:pt x="42801" y="10203"/>
                  <a:pt x="36328" y="24658"/>
                </a:cubicBezTo>
                <a:cubicBezTo>
                  <a:pt x="38454" y="24340"/>
                  <a:pt x="40676" y="24021"/>
                  <a:pt x="42801" y="24021"/>
                </a:cubicBezTo>
                <a:cubicBezTo>
                  <a:pt x="49371" y="13179"/>
                  <a:pt x="61932" y="6058"/>
                  <a:pt x="76328" y="6058"/>
                </a:cubicBezTo>
                <a:cubicBezTo>
                  <a:pt x="97391" y="6058"/>
                  <a:pt x="114589" y="21576"/>
                  <a:pt x="114589" y="40496"/>
                </a:cubicBezTo>
                <a:cubicBezTo>
                  <a:pt x="114589" y="49849"/>
                  <a:pt x="110434" y="58565"/>
                  <a:pt x="103091" y="65155"/>
                </a:cubicBezTo>
                <a:cubicBezTo>
                  <a:pt x="101449" y="66643"/>
                  <a:pt x="100676" y="68981"/>
                  <a:pt x="101159" y="71426"/>
                </a:cubicBezTo>
                <a:lnTo>
                  <a:pt x="103381" y="80141"/>
                </a:lnTo>
                <a:lnTo>
                  <a:pt x="92173" y="75358"/>
                </a:lnTo>
                <a:cubicBezTo>
                  <a:pt x="91884" y="77378"/>
                  <a:pt x="91594" y="79185"/>
                  <a:pt x="91111" y="81310"/>
                </a:cubicBezTo>
                <a:lnTo>
                  <a:pt x="111787" y="90026"/>
                </a:lnTo>
                <a:lnTo>
                  <a:pt x="106666" y="69619"/>
                </a:lnTo>
                <a:cubicBezTo>
                  <a:pt x="114782" y="62391"/>
                  <a:pt x="120000" y="51868"/>
                  <a:pt x="120000" y="40496"/>
                </a:cubicBezTo>
                <a:close/>
                <a:moveTo>
                  <a:pt x="43671" y="29973"/>
                </a:moveTo>
                <a:cubicBezTo>
                  <a:pt x="19613" y="29973"/>
                  <a:pt x="0" y="48042"/>
                  <a:pt x="0" y="70469"/>
                </a:cubicBezTo>
                <a:cubicBezTo>
                  <a:pt x="0" y="81948"/>
                  <a:pt x="5217" y="92364"/>
                  <a:pt x="13429" y="99592"/>
                </a:cubicBezTo>
                <a:lnTo>
                  <a:pt x="8212" y="120000"/>
                </a:lnTo>
                <a:lnTo>
                  <a:pt x="32753" y="109796"/>
                </a:lnTo>
                <a:cubicBezTo>
                  <a:pt x="36328" y="110752"/>
                  <a:pt x="39806" y="110965"/>
                  <a:pt x="43671" y="110965"/>
                </a:cubicBezTo>
                <a:cubicBezTo>
                  <a:pt x="67632" y="110965"/>
                  <a:pt x="87246" y="93002"/>
                  <a:pt x="87246" y="70469"/>
                </a:cubicBezTo>
                <a:cubicBezTo>
                  <a:pt x="87246" y="48042"/>
                  <a:pt x="67632" y="29973"/>
                  <a:pt x="43671" y="29973"/>
                </a:cubicBezTo>
                <a:close/>
                <a:moveTo>
                  <a:pt x="43671" y="105013"/>
                </a:moveTo>
                <a:cubicBezTo>
                  <a:pt x="40386" y="105013"/>
                  <a:pt x="37101" y="104694"/>
                  <a:pt x="33816" y="103844"/>
                </a:cubicBezTo>
                <a:lnTo>
                  <a:pt x="32753" y="103844"/>
                </a:lnTo>
                <a:cubicBezTo>
                  <a:pt x="32173" y="103844"/>
                  <a:pt x="31400" y="103844"/>
                  <a:pt x="30821" y="104162"/>
                </a:cubicBezTo>
                <a:lnTo>
                  <a:pt x="16618" y="110115"/>
                </a:lnTo>
                <a:lnTo>
                  <a:pt x="18840" y="101399"/>
                </a:lnTo>
                <a:cubicBezTo>
                  <a:pt x="19420" y="99061"/>
                  <a:pt x="18840" y="96616"/>
                  <a:pt x="16908" y="95128"/>
                </a:cubicBezTo>
                <a:cubicBezTo>
                  <a:pt x="9565" y="88538"/>
                  <a:pt x="5507" y="79822"/>
                  <a:pt x="5507" y="70469"/>
                </a:cubicBezTo>
                <a:cubicBezTo>
                  <a:pt x="5507" y="51656"/>
                  <a:pt x="22608" y="36031"/>
                  <a:pt x="43671" y="36031"/>
                </a:cubicBezTo>
                <a:cubicBezTo>
                  <a:pt x="64637" y="36031"/>
                  <a:pt x="81835" y="51656"/>
                  <a:pt x="81835" y="70469"/>
                </a:cubicBezTo>
                <a:cubicBezTo>
                  <a:pt x="81835" y="89388"/>
                  <a:pt x="64637" y="105013"/>
                  <a:pt x="43671" y="105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Hình Triển Khai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573315" y="1343260"/>
            <a:ext cx="8054336" cy="274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Kế hoạch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3D5FFBD-0D4E-AB36-FF97-EAE9E2923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58" y="1112646"/>
            <a:ext cx="640897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69"/>
          <p:cNvGrpSpPr/>
          <p:nvPr/>
        </p:nvGrpSpPr>
        <p:grpSpPr>
          <a:xfrm rot="5400000">
            <a:off x="1265691" y="1512713"/>
            <a:ext cx="1113546" cy="1384272"/>
            <a:chOff x="0" y="46600"/>
            <a:chExt cx="3121800" cy="5004600"/>
          </a:xfrm>
        </p:grpSpPr>
        <p:sp>
          <p:nvSpPr>
            <p:cNvPr id="1015" name="Google Shape;1015;p6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226" y="0"/>
            <a:ext cx="6241774" cy="438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311"/>
          <a:stretch/>
        </p:blipFill>
        <p:spPr>
          <a:xfrm>
            <a:off x="2954244" y="0"/>
            <a:ext cx="6189756" cy="4190337"/>
          </a:xfrm>
          <a:prstGeom prst="rect">
            <a:avLst/>
          </a:prstGeom>
        </p:spPr>
      </p:pic>
      <p:sp>
        <p:nvSpPr>
          <p:cNvPr id="1012" name="Google Shape;1012;p69"/>
          <p:cNvSpPr txBox="1">
            <a:spLocks noGrp="1"/>
          </p:cNvSpPr>
          <p:nvPr>
            <p:ph type="title"/>
          </p:nvPr>
        </p:nvSpPr>
        <p:spPr>
          <a:xfrm>
            <a:off x="254134" y="3464969"/>
            <a:ext cx="40634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4E6E9A"/>
                </a:solidFill>
              </a:rPr>
              <a:t>Sơ Đồ USE CASE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30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62" y="0"/>
            <a:ext cx="7166909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361" y="353961"/>
            <a:ext cx="258097" cy="7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176938" y="91064"/>
            <a:ext cx="2433526" cy="70792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Sơ Đồ Thực Thể </a:t>
            </a:r>
            <a:br>
              <a:rPr lang="en" sz="2000" dirty="0"/>
            </a:br>
            <a:r>
              <a:rPr lang="en" sz="2000" dirty="0"/>
              <a:t>Liên Kết ER &amp; ERD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97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9"/>
          <p:cNvGrpSpPr/>
          <p:nvPr/>
        </p:nvGrpSpPr>
        <p:grpSpPr>
          <a:xfrm rot="5400000">
            <a:off x="8641234" y="168626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73985" y="723179"/>
            <a:ext cx="8219871" cy="43349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9103" y="427703"/>
            <a:ext cx="154858" cy="707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140065" y="114222"/>
            <a:ext cx="4741651" cy="45462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Sơ Đồ Thực Thể Liên Kết ER &amp; ERD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28036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1626</Words>
  <Application>Microsoft Office PowerPoint</Application>
  <PresentationFormat>On-screen Show (16:9)</PresentationFormat>
  <Paragraphs>278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Muli</vt:lpstr>
      <vt:lpstr>Arial</vt:lpstr>
      <vt:lpstr>Arial Black</vt:lpstr>
      <vt:lpstr>Calibri</vt:lpstr>
      <vt:lpstr>Simple Light</vt:lpstr>
      <vt:lpstr>NHÓM 2  Quản Lý Cửa Hàng Đồ Uống</vt:lpstr>
      <vt:lpstr>Nội Dung</vt:lpstr>
      <vt:lpstr>Giới Thiệu đề tài</vt:lpstr>
      <vt:lpstr>Mô Hình Triển Khai</vt:lpstr>
      <vt:lpstr>Kế hoạch</vt:lpstr>
      <vt:lpstr>Sơ Đồ USE CASE</vt:lpstr>
      <vt:lpstr>PowerPoint Presentation</vt:lpstr>
      <vt:lpstr>Sơ Đồ Thực Thể  Liên Kết ER &amp; ERD</vt:lpstr>
      <vt:lpstr>Sơ Đồ Thực Thể Liên Kết ER &amp; ERD</vt:lpstr>
      <vt:lpstr>Database Diagram</vt:lpstr>
      <vt:lpstr>Tổ Chức Giao diện</vt:lpstr>
      <vt:lpstr>Layout Giao Diện</vt:lpstr>
      <vt:lpstr>Form Login</vt:lpstr>
      <vt:lpstr>Form Menu</vt:lpstr>
      <vt:lpstr>Form Hóa Đơn</vt:lpstr>
      <vt:lpstr>Form Sản Phẩm</vt:lpstr>
      <vt:lpstr>Form Khách Hàng</vt:lpstr>
      <vt:lpstr>Form Giảm Giá</vt:lpstr>
      <vt:lpstr>Form Thống Kê</vt:lpstr>
      <vt:lpstr>Form Nhân Viên</vt:lpstr>
      <vt:lpstr>Form Hóa Đơn</vt:lpstr>
      <vt:lpstr>Kiểm Thử</vt:lpstr>
      <vt:lpstr>Kiểm Thử  Form  Đăng Nhập</vt:lpstr>
      <vt:lpstr>Kiểm Thử  Form  Nhân Viên</vt:lpstr>
      <vt:lpstr>Kiểm Thử  Form  Khách Hàng</vt:lpstr>
      <vt:lpstr>Kiểm Thử  Form  Khuyến Mãi</vt:lpstr>
      <vt:lpstr>Kiểm Thử  Form  Sản Phẩm</vt:lpstr>
      <vt:lpstr>Kiểm Thử  Form  Bán Hàng</vt:lpstr>
      <vt:lpstr>Activities Diagram Sequence Diagram</vt:lpstr>
      <vt:lpstr>Activities Diagram</vt:lpstr>
      <vt:lpstr>Sequence Diagram</vt:lpstr>
      <vt:lpstr>Demo!!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2  Quản Lý Cửa Hàng Đồ Uống</dc:title>
  <dc:creator>Tzinh</dc:creator>
  <cp:lastModifiedBy>phuphps24848 @fpt.edu.vn</cp:lastModifiedBy>
  <cp:revision>41</cp:revision>
  <dcterms:modified xsi:type="dcterms:W3CDTF">2022-12-13T05:59:59Z</dcterms:modified>
</cp:coreProperties>
</file>